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70" r:id="rId5"/>
    <p:sldId id="512" r:id="rId6"/>
    <p:sldId id="1421" r:id="rId7"/>
    <p:sldId id="527" r:id="rId8"/>
    <p:sldId id="1420" r:id="rId9"/>
    <p:sldId id="1422" r:id="rId10"/>
    <p:sldId id="509" r:id="rId11"/>
    <p:sldId id="515" r:id="rId12"/>
    <p:sldId id="529" r:id="rId13"/>
    <p:sldId id="1425" r:id="rId14"/>
    <p:sldId id="258" r:id="rId15"/>
    <p:sldId id="528" r:id="rId16"/>
    <p:sldId id="1426" r:id="rId17"/>
    <p:sldId id="1427" r:id="rId18"/>
    <p:sldId id="1423" r:id="rId19"/>
    <p:sldId id="1428" r:id="rId20"/>
    <p:sldId id="531" r:id="rId21"/>
    <p:sldId id="523" r:id="rId22"/>
    <p:sldId id="507" r:id="rId23"/>
    <p:sldId id="1419" r:id="rId24"/>
    <p:sldId id="142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B2AF"/>
    <a:srgbClr val="FF00FF"/>
    <a:srgbClr val="494F66"/>
    <a:srgbClr val="05E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9" autoAdjust="0"/>
    <p:restoredTop sz="94650"/>
  </p:normalViewPr>
  <p:slideViewPr>
    <p:cSldViewPr snapToGrid="0" snapToObjects="1">
      <p:cViewPr varScale="1">
        <p:scale>
          <a:sx n="82" d="100"/>
          <a:sy n="82" d="100"/>
        </p:scale>
        <p:origin x="136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823"/>
    </p:cViewPr>
  </p:sorterViewPr>
  <p:notesViewPr>
    <p:cSldViewPr snapToGrid="0" snapToObjects="1">
      <p:cViewPr>
        <p:scale>
          <a:sx n="110" d="100"/>
          <a:sy n="110" d="100"/>
        </p:scale>
        <p:origin x="3392" y="-6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FC734-7BD4-7F46-AF16-AE2B94507C0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22C4A46-0A05-6745-B639-2A988CA4F106}">
      <dgm:prSet phldrT="[Text]"/>
      <dgm:spPr>
        <a:solidFill>
          <a:srgbClr val="FFC000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Emotional Insight</a:t>
          </a:r>
        </a:p>
      </dgm:t>
    </dgm:pt>
    <dgm:pt modelId="{5BB3CE4B-2813-B94C-B24C-4F6F5196660F}" type="parTrans" cxnId="{BEB4EABB-2B46-5E46-B6BA-A2420DE25C6E}">
      <dgm:prSet/>
      <dgm:spPr/>
      <dgm:t>
        <a:bodyPr/>
        <a:lstStyle/>
        <a:p>
          <a:endParaRPr lang="en-GB"/>
        </a:p>
      </dgm:t>
    </dgm:pt>
    <dgm:pt modelId="{85B9149B-ACAD-4040-8CCA-1E4CAAFA6029}" type="sibTrans" cxnId="{BEB4EABB-2B46-5E46-B6BA-A2420DE25C6E}">
      <dgm:prSet/>
      <dgm:spPr/>
      <dgm:t>
        <a:bodyPr/>
        <a:lstStyle/>
        <a:p>
          <a:endParaRPr lang="en-GB"/>
        </a:p>
      </dgm:t>
    </dgm:pt>
    <dgm:pt modelId="{A0757A31-055E-9A49-8C98-71FF2489DB22}">
      <dgm:prSet phldrT="[Text]"/>
      <dgm:spPr>
        <a:solidFill>
          <a:srgbClr val="FFFF00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Balance</a:t>
          </a:r>
        </a:p>
      </dgm:t>
    </dgm:pt>
    <dgm:pt modelId="{A2C70EA2-A4EF-E147-9422-9D36A8698936}" type="parTrans" cxnId="{75C44449-9FA8-1645-B06B-BE303BDC5FB6}">
      <dgm:prSet/>
      <dgm:spPr/>
      <dgm:t>
        <a:bodyPr/>
        <a:lstStyle/>
        <a:p>
          <a:endParaRPr lang="en-GB"/>
        </a:p>
      </dgm:t>
    </dgm:pt>
    <dgm:pt modelId="{AB98A764-8169-3F40-97F5-F196CA7ADB10}" type="sibTrans" cxnId="{75C44449-9FA8-1645-B06B-BE303BDC5FB6}">
      <dgm:prSet/>
      <dgm:spPr/>
      <dgm:t>
        <a:bodyPr/>
        <a:lstStyle/>
        <a:p>
          <a:endParaRPr lang="en-GB"/>
        </a:p>
      </dgm:t>
    </dgm:pt>
    <dgm:pt modelId="{8240B921-B1CD-954E-A217-78090C19E26C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/>
            <a:t>Positivity</a:t>
          </a:r>
        </a:p>
      </dgm:t>
    </dgm:pt>
    <dgm:pt modelId="{B5A49597-7473-984E-B367-886A12E16CB4}" type="parTrans" cxnId="{18886645-4175-9C4D-A830-2559B74F4C3B}">
      <dgm:prSet/>
      <dgm:spPr/>
      <dgm:t>
        <a:bodyPr/>
        <a:lstStyle/>
        <a:p>
          <a:endParaRPr lang="en-GB"/>
        </a:p>
      </dgm:t>
    </dgm:pt>
    <dgm:pt modelId="{1E5E32A5-1B06-104F-97C2-688573EBE8FD}" type="sibTrans" cxnId="{18886645-4175-9C4D-A830-2559B74F4C3B}">
      <dgm:prSet/>
      <dgm:spPr/>
      <dgm:t>
        <a:bodyPr/>
        <a:lstStyle/>
        <a:p>
          <a:endParaRPr lang="en-GB"/>
        </a:p>
      </dgm:t>
    </dgm:pt>
    <dgm:pt modelId="{252D5D59-1466-9342-AE85-593C1B68EEF2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Spirituality</a:t>
          </a:r>
        </a:p>
      </dgm:t>
    </dgm:pt>
    <dgm:pt modelId="{6197178C-8E06-364C-AA6D-F38F1FE7CA17}" type="parTrans" cxnId="{F4306BE7-34DB-4747-9F7E-0C0AFF2D9C85}">
      <dgm:prSet/>
      <dgm:spPr/>
      <dgm:t>
        <a:bodyPr/>
        <a:lstStyle/>
        <a:p>
          <a:endParaRPr lang="en-GB"/>
        </a:p>
      </dgm:t>
    </dgm:pt>
    <dgm:pt modelId="{C4F3493D-C41A-8748-B5CB-21754775F898}" type="sibTrans" cxnId="{F4306BE7-34DB-4747-9F7E-0C0AFF2D9C85}">
      <dgm:prSet/>
      <dgm:spPr/>
      <dgm:t>
        <a:bodyPr/>
        <a:lstStyle/>
        <a:p>
          <a:endParaRPr lang="en-GB"/>
        </a:p>
      </dgm:t>
    </dgm:pt>
    <dgm:pt modelId="{8F17B096-B920-0940-90A4-E4E66DFBA6AA}">
      <dgm:prSet phldrT="[Text]"/>
      <dgm:spPr/>
      <dgm:t>
        <a:bodyPr/>
        <a:lstStyle/>
        <a:p>
          <a:r>
            <a:rPr lang="en-GB" b="1" dirty="0"/>
            <a:t>Reflection</a:t>
          </a:r>
        </a:p>
      </dgm:t>
    </dgm:pt>
    <dgm:pt modelId="{4A5FDF19-83BC-924E-A3CC-F0792B5FA517}" type="parTrans" cxnId="{5CD068BF-C9B2-9F45-9858-0F9D85654479}">
      <dgm:prSet/>
      <dgm:spPr/>
      <dgm:t>
        <a:bodyPr/>
        <a:lstStyle/>
        <a:p>
          <a:endParaRPr lang="en-GB"/>
        </a:p>
      </dgm:t>
    </dgm:pt>
    <dgm:pt modelId="{80DB43C2-6B5A-BC44-9FD8-DEB1D862DA30}" type="sibTrans" cxnId="{5CD068BF-C9B2-9F45-9858-0F9D85654479}">
      <dgm:prSet/>
      <dgm:spPr/>
      <dgm:t>
        <a:bodyPr/>
        <a:lstStyle/>
        <a:p>
          <a:endParaRPr lang="en-GB"/>
        </a:p>
      </dgm:t>
    </dgm:pt>
    <dgm:pt modelId="{CB5A231A-BFFD-E445-B25E-69163663A3B7}" type="pres">
      <dgm:prSet presAssocID="{5DDFC734-7BD4-7F46-AF16-AE2B94507C02}" presName="compositeShape" presStyleCnt="0">
        <dgm:presLayoutVars>
          <dgm:chMax val="7"/>
          <dgm:dir/>
          <dgm:resizeHandles val="exact"/>
        </dgm:presLayoutVars>
      </dgm:prSet>
      <dgm:spPr/>
    </dgm:pt>
    <dgm:pt modelId="{25A324F7-B718-7C41-B15D-EF61D1E2E210}" type="pres">
      <dgm:prSet presAssocID="{5DDFC734-7BD4-7F46-AF16-AE2B94507C02}" presName="wedge1" presStyleLbl="node1" presStyleIdx="0" presStyleCnt="5"/>
      <dgm:spPr/>
    </dgm:pt>
    <dgm:pt modelId="{824837F2-985E-B847-A96B-8B70BFCCB8F8}" type="pres">
      <dgm:prSet presAssocID="{5DDFC734-7BD4-7F46-AF16-AE2B94507C02}" presName="dummy1a" presStyleCnt="0"/>
      <dgm:spPr/>
    </dgm:pt>
    <dgm:pt modelId="{578D6207-11F0-0249-A87C-8CB5B4914E73}" type="pres">
      <dgm:prSet presAssocID="{5DDFC734-7BD4-7F46-AF16-AE2B94507C02}" presName="dummy1b" presStyleCnt="0"/>
      <dgm:spPr/>
    </dgm:pt>
    <dgm:pt modelId="{EBDF7DB0-ED38-CC4B-A1EA-89082A921193}" type="pres">
      <dgm:prSet presAssocID="{5DDFC734-7BD4-7F46-AF16-AE2B94507C0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4113281-DE13-9A43-B5C5-02BE576C836A}" type="pres">
      <dgm:prSet presAssocID="{5DDFC734-7BD4-7F46-AF16-AE2B94507C02}" presName="wedge2" presStyleLbl="node1" presStyleIdx="1" presStyleCnt="5"/>
      <dgm:spPr/>
    </dgm:pt>
    <dgm:pt modelId="{212D0CDF-E3E1-5349-9B07-EA292F41DC67}" type="pres">
      <dgm:prSet presAssocID="{5DDFC734-7BD4-7F46-AF16-AE2B94507C02}" presName="dummy2a" presStyleCnt="0"/>
      <dgm:spPr/>
    </dgm:pt>
    <dgm:pt modelId="{3358580D-FAD3-0D4D-BC29-ED76D7F13AAF}" type="pres">
      <dgm:prSet presAssocID="{5DDFC734-7BD4-7F46-AF16-AE2B94507C02}" presName="dummy2b" presStyleCnt="0"/>
      <dgm:spPr/>
    </dgm:pt>
    <dgm:pt modelId="{6803AA35-F291-E444-BDF2-7CD78B7653BE}" type="pres">
      <dgm:prSet presAssocID="{5DDFC734-7BD4-7F46-AF16-AE2B94507C0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4B965E5-B3A4-BD49-98EC-E3E1A181E0AD}" type="pres">
      <dgm:prSet presAssocID="{5DDFC734-7BD4-7F46-AF16-AE2B94507C02}" presName="wedge3" presStyleLbl="node1" presStyleIdx="2" presStyleCnt="5"/>
      <dgm:spPr/>
    </dgm:pt>
    <dgm:pt modelId="{83E21A6C-D575-B34A-B4B2-131072D72242}" type="pres">
      <dgm:prSet presAssocID="{5DDFC734-7BD4-7F46-AF16-AE2B94507C02}" presName="dummy3a" presStyleCnt="0"/>
      <dgm:spPr/>
    </dgm:pt>
    <dgm:pt modelId="{B5DB534B-16D8-8044-A92F-73F7B4FD9602}" type="pres">
      <dgm:prSet presAssocID="{5DDFC734-7BD4-7F46-AF16-AE2B94507C02}" presName="dummy3b" presStyleCnt="0"/>
      <dgm:spPr/>
    </dgm:pt>
    <dgm:pt modelId="{03E49706-4475-414D-A43F-3F1FA0056B95}" type="pres">
      <dgm:prSet presAssocID="{5DDFC734-7BD4-7F46-AF16-AE2B94507C0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39D1F93-4CE4-3B4C-9AFA-3372BCFC4C8F}" type="pres">
      <dgm:prSet presAssocID="{5DDFC734-7BD4-7F46-AF16-AE2B94507C02}" presName="wedge4" presStyleLbl="node1" presStyleIdx="3" presStyleCnt="5"/>
      <dgm:spPr/>
    </dgm:pt>
    <dgm:pt modelId="{0C279255-C516-9141-953D-781134D4D8AD}" type="pres">
      <dgm:prSet presAssocID="{5DDFC734-7BD4-7F46-AF16-AE2B94507C02}" presName="dummy4a" presStyleCnt="0"/>
      <dgm:spPr/>
    </dgm:pt>
    <dgm:pt modelId="{415E8589-F7E9-6741-85AC-13537A209087}" type="pres">
      <dgm:prSet presAssocID="{5DDFC734-7BD4-7F46-AF16-AE2B94507C02}" presName="dummy4b" presStyleCnt="0"/>
      <dgm:spPr/>
    </dgm:pt>
    <dgm:pt modelId="{BC34754F-2FF0-D54F-957B-B44045F7CC88}" type="pres">
      <dgm:prSet presAssocID="{5DDFC734-7BD4-7F46-AF16-AE2B94507C0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8D4294E-A9A5-F44B-A628-98806427B5D2}" type="pres">
      <dgm:prSet presAssocID="{5DDFC734-7BD4-7F46-AF16-AE2B94507C02}" presName="wedge5" presStyleLbl="node1" presStyleIdx="4" presStyleCnt="5"/>
      <dgm:spPr/>
    </dgm:pt>
    <dgm:pt modelId="{312AD3CA-59E4-3A44-968F-42195BCFA225}" type="pres">
      <dgm:prSet presAssocID="{5DDFC734-7BD4-7F46-AF16-AE2B94507C02}" presName="dummy5a" presStyleCnt="0"/>
      <dgm:spPr/>
    </dgm:pt>
    <dgm:pt modelId="{EB7E6037-B38C-4340-B56F-6C661F1E4898}" type="pres">
      <dgm:prSet presAssocID="{5DDFC734-7BD4-7F46-AF16-AE2B94507C02}" presName="dummy5b" presStyleCnt="0"/>
      <dgm:spPr/>
    </dgm:pt>
    <dgm:pt modelId="{EDDB7599-C31A-7948-A323-D3CC5DC6C85B}" type="pres">
      <dgm:prSet presAssocID="{5DDFC734-7BD4-7F46-AF16-AE2B94507C0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BA62F89D-B997-DC4C-AD68-ACBE10612201}" type="pres">
      <dgm:prSet presAssocID="{85B9149B-ACAD-4040-8CCA-1E4CAAFA6029}" presName="arrowWedge1" presStyleLbl="fgSibTrans2D1" presStyleIdx="0" presStyleCnt="5"/>
      <dgm:spPr/>
    </dgm:pt>
    <dgm:pt modelId="{54E10F94-DF44-6749-941C-709710167E3C}" type="pres">
      <dgm:prSet presAssocID="{AB98A764-8169-3F40-97F5-F196CA7ADB10}" presName="arrowWedge2" presStyleLbl="fgSibTrans2D1" presStyleIdx="1" presStyleCnt="5"/>
      <dgm:spPr/>
    </dgm:pt>
    <dgm:pt modelId="{8EFF97CE-D73B-B54E-8802-03B52D6980F2}" type="pres">
      <dgm:prSet presAssocID="{C4F3493D-C41A-8748-B5CB-21754775F898}" presName="arrowWedge3" presStyleLbl="fgSibTrans2D1" presStyleIdx="2" presStyleCnt="5"/>
      <dgm:spPr/>
    </dgm:pt>
    <dgm:pt modelId="{024170B5-F7A0-E942-9203-E973F74C63CF}" type="pres">
      <dgm:prSet presAssocID="{80DB43C2-6B5A-BC44-9FD8-DEB1D862DA30}" presName="arrowWedge4" presStyleLbl="fgSibTrans2D1" presStyleIdx="3" presStyleCnt="5"/>
      <dgm:spPr/>
    </dgm:pt>
    <dgm:pt modelId="{44923E56-C750-C145-811F-6642E5EC506C}" type="pres">
      <dgm:prSet presAssocID="{1E5E32A5-1B06-104F-97C2-688573EBE8FD}" presName="arrowWedge5" presStyleLbl="fgSibTrans2D1" presStyleIdx="4" presStyleCnt="5"/>
      <dgm:spPr/>
    </dgm:pt>
  </dgm:ptLst>
  <dgm:cxnLst>
    <dgm:cxn modelId="{27505711-EB56-7840-B92F-856002F1D818}" type="presOf" srcId="{5DDFC734-7BD4-7F46-AF16-AE2B94507C02}" destId="{CB5A231A-BFFD-E445-B25E-69163663A3B7}" srcOrd="0" destOrd="0" presId="urn:microsoft.com/office/officeart/2005/8/layout/cycle8"/>
    <dgm:cxn modelId="{1E05E915-4598-0147-9238-5378EAA7ED79}" type="presOf" srcId="{022C4A46-0A05-6745-B639-2A988CA4F106}" destId="{25A324F7-B718-7C41-B15D-EF61D1E2E210}" srcOrd="0" destOrd="0" presId="urn:microsoft.com/office/officeart/2005/8/layout/cycle8"/>
    <dgm:cxn modelId="{04C17324-C38C-484B-9383-ABF133E65B72}" type="presOf" srcId="{A0757A31-055E-9A49-8C98-71FF2489DB22}" destId="{64113281-DE13-9A43-B5C5-02BE576C836A}" srcOrd="0" destOrd="0" presId="urn:microsoft.com/office/officeart/2005/8/layout/cycle8"/>
    <dgm:cxn modelId="{B8A9082E-26CB-DC42-83CD-EA3CE67605AF}" type="presOf" srcId="{8240B921-B1CD-954E-A217-78090C19E26C}" destId="{78D4294E-A9A5-F44B-A628-98806427B5D2}" srcOrd="0" destOrd="0" presId="urn:microsoft.com/office/officeart/2005/8/layout/cycle8"/>
    <dgm:cxn modelId="{7B3B4434-1CC7-CA4D-94E5-2889D4AF845A}" type="presOf" srcId="{8240B921-B1CD-954E-A217-78090C19E26C}" destId="{EDDB7599-C31A-7948-A323-D3CC5DC6C85B}" srcOrd="1" destOrd="0" presId="urn:microsoft.com/office/officeart/2005/8/layout/cycle8"/>
    <dgm:cxn modelId="{18886645-4175-9C4D-A830-2559B74F4C3B}" srcId="{5DDFC734-7BD4-7F46-AF16-AE2B94507C02}" destId="{8240B921-B1CD-954E-A217-78090C19E26C}" srcOrd="4" destOrd="0" parTransId="{B5A49597-7473-984E-B367-886A12E16CB4}" sibTransId="{1E5E32A5-1B06-104F-97C2-688573EBE8FD}"/>
    <dgm:cxn modelId="{75C44449-9FA8-1645-B06B-BE303BDC5FB6}" srcId="{5DDFC734-7BD4-7F46-AF16-AE2B94507C02}" destId="{A0757A31-055E-9A49-8C98-71FF2489DB22}" srcOrd="1" destOrd="0" parTransId="{A2C70EA2-A4EF-E147-9422-9D36A8698936}" sibTransId="{AB98A764-8169-3F40-97F5-F196CA7ADB10}"/>
    <dgm:cxn modelId="{2B45A75D-87FC-4A46-9A78-8044ED228386}" type="presOf" srcId="{252D5D59-1466-9342-AE85-593C1B68EEF2}" destId="{03E49706-4475-414D-A43F-3F1FA0056B95}" srcOrd="1" destOrd="0" presId="urn:microsoft.com/office/officeart/2005/8/layout/cycle8"/>
    <dgm:cxn modelId="{EF3BBE63-9BA5-9948-9B42-80ED84D99ECC}" type="presOf" srcId="{A0757A31-055E-9A49-8C98-71FF2489DB22}" destId="{6803AA35-F291-E444-BDF2-7CD78B7653BE}" srcOrd="1" destOrd="0" presId="urn:microsoft.com/office/officeart/2005/8/layout/cycle8"/>
    <dgm:cxn modelId="{4BF7358A-DDC0-6F4B-A424-8666A868C465}" type="presOf" srcId="{8F17B096-B920-0940-90A4-E4E66DFBA6AA}" destId="{C39D1F93-4CE4-3B4C-9AFA-3372BCFC4C8F}" srcOrd="0" destOrd="0" presId="urn:microsoft.com/office/officeart/2005/8/layout/cycle8"/>
    <dgm:cxn modelId="{031B4791-33CF-7D40-A14B-3560E9A3A7A2}" type="presOf" srcId="{022C4A46-0A05-6745-B639-2A988CA4F106}" destId="{EBDF7DB0-ED38-CC4B-A1EA-89082A921193}" srcOrd="1" destOrd="0" presId="urn:microsoft.com/office/officeart/2005/8/layout/cycle8"/>
    <dgm:cxn modelId="{C71A8094-3435-7D4E-B8F5-781A6614F4B9}" type="presOf" srcId="{8F17B096-B920-0940-90A4-E4E66DFBA6AA}" destId="{BC34754F-2FF0-D54F-957B-B44045F7CC88}" srcOrd="1" destOrd="0" presId="urn:microsoft.com/office/officeart/2005/8/layout/cycle8"/>
    <dgm:cxn modelId="{BEB4EABB-2B46-5E46-B6BA-A2420DE25C6E}" srcId="{5DDFC734-7BD4-7F46-AF16-AE2B94507C02}" destId="{022C4A46-0A05-6745-B639-2A988CA4F106}" srcOrd="0" destOrd="0" parTransId="{5BB3CE4B-2813-B94C-B24C-4F6F5196660F}" sibTransId="{85B9149B-ACAD-4040-8CCA-1E4CAAFA6029}"/>
    <dgm:cxn modelId="{5CD068BF-C9B2-9F45-9858-0F9D85654479}" srcId="{5DDFC734-7BD4-7F46-AF16-AE2B94507C02}" destId="{8F17B096-B920-0940-90A4-E4E66DFBA6AA}" srcOrd="3" destOrd="0" parTransId="{4A5FDF19-83BC-924E-A3CC-F0792B5FA517}" sibTransId="{80DB43C2-6B5A-BC44-9FD8-DEB1D862DA30}"/>
    <dgm:cxn modelId="{E7BD43C1-45E1-A249-9AD5-4B18FA811432}" type="presOf" srcId="{252D5D59-1466-9342-AE85-593C1B68EEF2}" destId="{B4B965E5-B3A4-BD49-98EC-E3E1A181E0AD}" srcOrd="0" destOrd="0" presId="urn:microsoft.com/office/officeart/2005/8/layout/cycle8"/>
    <dgm:cxn modelId="{F4306BE7-34DB-4747-9F7E-0C0AFF2D9C85}" srcId="{5DDFC734-7BD4-7F46-AF16-AE2B94507C02}" destId="{252D5D59-1466-9342-AE85-593C1B68EEF2}" srcOrd="2" destOrd="0" parTransId="{6197178C-8E06-364C-AA6D-F38F1FE7CA17}" sibTransId="{C4F3493D-C41A-8748-B5CB-21754775F898}"/>
    <dgm:cxn modelId="{823BFB21-6F3C-754F-ACEE-F2BF78FD4680}" type="presParOf" srcId="{CB5A231A-BFFD-E445-B25E-69163663A3B7}" destId="{25A324F7-B718-7C41-B15D-EF61D1E2E210}" srcOrd="0" destOrd="0" presId="urn:microsoft.com/office/officeart/2005/8/layout/cycle8"/>
    <dgm:cxn modelId="{C5C356AE-4209-5044-BA7A-F2D055EEC1FA}" type="presParOf" srcId="{CB5A231A-BFFD-E445-B25E-69163663A3B7}" destId="{824837F2-985E-B847-A96B-8B70BFCCB8F8}" srcOrd="1" destOrd="0" presId="urn:microsoft.com/office/officeart/2005/8/layout/cycle8"/>
    <dgm:cxn modelId="{95B5AC80-7FA0-F542-B924-F14E5BD46B41}" type="presParOf" srcId="{CB5A231A-BFFD-E445-B25E-69163663A3B7}" destId="{578D6207-11F0-0249-A87C-8CB5B4914E73}" srcOrd="2" destOrd="0" presId="urn:microsoft.com/office/officeart/2005/8/layout/cycle8"/>
    <dgm:cxn modelId="{DD324593-20F4-C843-884A-3A26272C4685}" type="presParOf" srcId="{CB5A231A-BFFD-E445-B25E-69163663A3B7}" destId="{EBDF7DB0-ED38-CC4B-A1EA-89082A921193}" srcOrd="3" destOrd="0" presId="urn:microsoft.com/office/officeart/2005/8/layout/cycle8"/>
    <dgm:cxn modelId="{A3E644AF-E418-6047-8475-CFC228B51BFA}" type="presParOf" srcId="{CB5A231A-BFFD-E445-B25E-69163663A3B7}" destId="{64113281-DE13-9A43-B5C5-02BE576C836A}" srcOrd="4" destOrd="0" presId="urn:microsoft.com/office/officeart/2005/8/layout/cycle8"/>
    <dgm:cxn modelId="{808D1798-6C7C-014F-933E-DC45A963729F}" type="presParOf" srcId="{CB5A231A-BFFD-E445-B25E-69163663A3B7}" destId="{212D0CDF-E3E1-5349-9B07-EA292F41DC67}" srcOrd="5" destOrd="0" presId="urn:microsoft.com/office/officeart/2005/8/layout/cycle8"/>
    <dgm:cxn modelId="{5C3F23AE-043D-4B4C-B117-F72404200EF5}" type="presParOf" srcId="{CB5A231A-BFFD-E445-B25E-69163663A3B7}" destId="{3358580D-FAD3-0D4D-BC29-ED76D7F13AAF}" srcOrd="6" destOrd="0" presId="urn:microsoft.com/office/officeart/2005/8/layout/cycle8"/>
    <dgm:cxn modelId="{7371F6A8-75FE-6548-938F-B6B685EFECC5}" type="presParOf" srcId="{CB5A231A-BFFD-E445-B25E-69163663A3B7}" destId="{6803AA35-F291-E444-BDF2-7CD78B7653BE}" srcOrd="7" destOrd="0" presId="urn:microsoft.com/office/officeart/2005/8/layout/cycle8"/>
    <dgm:cxn modelId="{3C7644DB-2D2F-0944-BD41-C28760A27076}" type="presParOf" srcId="{CB5A231A-BFFD-E445-B25E-69163663A3B7}" destId="{B4B965E5-B3A4-BD49-98EC-E3E1A181E0AD}" srcOrd="8" destOrd="0" presId="urn:microsoft.com/office/officeart/2005/8/layout/cycle8"/>
    <dgm:cxn modelId="{0531BBF2-9F67-2044-B10C-29050A7FCBC0}" type="presParOf" srcId="{CB5A231A-BFFD-E445-B25E-69163663A3B7}" destId="{83E21A6C-D575-B34A-B4B2-131072D72242}" srcOrd="9" destOrd="0" presId="urn:microsoft.com/office/officeart/2005/8/layout/cycle8"/>
    <dgm:cxn modelId="{6B33529B-9F55-3B48-9EF0-07E6920632A6}" type="presParOf" srcId="{CB5A231A-BFFD-E445-B25E-69163663A3B7}" destId="{B5DB534B-16D8-8044-A92F-73F7B4FD9602}" srcOrd="10" destOrd="0" presId="urn:microsoft.com/office/officeart/2005/8/layout/cycle8"/>
    <dgm:cxn modelId="{D184D355-1E48-EC41-8485-E0D237C51EAA}" type="presParOf" srcId="{CB5A231A-BFFD-E445-B25E-69163663A3B7}" destId="{03E49706-4475-414D-A43F-3F1FA0056B95}" srcOrd="11" destOrd="0" presId="urn:microsoft.com/office/officeart/2005/8/layout/cycle8"/>
    <dgm:cxn modelId="{710CA986-76C2-FC4E-A79B-B36FB8B3C19F}" type="presParOf" srcId="{CB5A231A-BFFD-E445-B25E-69163663A3B7}" destId="{C39D1F93-4CE4-3B4C-9AFA-3372BCFC4C8F}" srcOrd="12" destOrd="0" presId="urn:microsoft.com/office/officeart/2005/8/layout/cycle8"/>
    <dgm:cxn modelId="{87BBA0A0-FF8D-7740-8BFA-6B5C5B402443}" type="presParOf" srcId="{CB5A231A-BFFD-E445-B25E-69163663A3B7}" destId="{0C279255-C516-9141-953D-781134D4D8AD}" srcOrd="13" destOrd="0" presId="urn:microsoft.com/office/officeart/2005/8/layout/cycle8"/>
    <dgm:cxn modelId="{2A62BB96-BE41-DD41-915F-D764464405CE}" type="presParOf" srcId="{CB5A231A-BFFD-E445-B25E-69163663A3B7}" destId="{415E8589-F7E9-6741-85AC-13537A209087}" srcOrd="14" destOrd="0" presId="urn:microsoft.com/office/officeart/2005/8/layout/cycle8"/>
    <dgm:cxn modelId="{500C96E2-0892-7244-9D9A-B4F6BE286AE8}" type="presParOf" srcId="{CB5A231A-BFFD-E445-B25E-69163663A3B7}" destId="{BC34754F-2FF0-D54F-957B-B44045F7CC88}" srcOrd="15" destOrd="0" presId="urn:microsoft.com/office/officeart/2005/8/layout/cycle8"/>
    <dgm:cxn modelId="{8C6A619E-6A97-1349-A46F-7A5DD99E010D}" type="presParOf" srcId="{CB5A231A-BFFD-E445-B25E-69163663A3B7}" destId="{78D4294E-A9A5-F44B-A628-98806427B5D2}" srcOrd="16" destOrd="0" presId="urn:microsoft.com/office/officeart/2005/8/layout/cycle8"/>
    <dgm:cxn modelId="{4C39BB54-3607-9049-91BF-862F23945C18}" type="presParOf" srcId="{CB5A231A-BFFD-E445-B25E-69163663A3B7}" destId="{312AD3CA-59E4-3A44-968F-42195BCFA225}" srcOrd="17" destOrd="0" presId="urn:microsoft.com/office/officeart/2005/8/layout/cycle8"/>
    <dgm:cxn modelId="{3F5A9F10-FEF1-8E4F-BD78-B6E4E972D3FB}" type="presParOf" srcId="{CB5A231A-BFFD-E445-B25E-69163663A3B7}" destId="{EB7E6037-B38C-4340-B56F-6C661F1E4898}" srcOrd="18" destOrd="0" presId="urn:microsoft.com/office/officeart/2005/8/layout/cycle8"/>
    <dgm:cxn modelId="{5A72D702-22B1-0449-9973-CCE76B674D62}" type="presParOf" srcId="{CB5A231A-BFFD-E445-B25E-69163663A3B7}" destId="{EDDB7599-C31A-7948-A323-D3CC5DC6C85B}" srcOrd="19" destOrd="0" presId="urn:microsoft.com/office/officeart/2005/8/layout/cycle8"/>
    <dgm:cxn modelId="{0AC4A9B4-1874-6640-934C-9DECD11D256C}" type="presParOf" srcId="{CB5A231A-BFFD-E445-B25E-69163663A3B7}" destId="{BA62F89D-B997-DC4C-AD68-ACBE10612201}" srcOrd="20" destOrd="0" presId="urn:microsoft.com/office/officeart/2005/8/layout/cycle8"/>
    <dgm:cxn modelId="{90FB57BB-B6B7-3745-936D-FFD477422850}" type="presParOf" srcId="{CB5A231A-BFFD-E445-B25E-69163663A3B7}" destId="{54E10F94-DF44-6749-941C-709710167E3C}" srcOrd="21" destOrd="0" presId="urn:microsoft.com/office/officeart/2005/8/layout/cycle8"/>
    <dgm:cxn modelId="{B3EC12C4-16DA-4847-A3F0-61C1693F03BD}" type="presParOf" srcId="{CB5A231A-BFFD-E445-B25E-69163663A3B7}" destId="{8EFF97CE-D73B-B54E-8802-03B52D6980F2}" srcOrd="22" destOrd="0" presId="urn:microsoft.com/office/officeart/2005/8/layout/cycle8"/>
    <dgm:cxn modelId="{3D4C6D6D-B7BC-9F42-84EE-2AEF8185C724}" type="presParOf" srcId="{CB5A231A-BFFD-E445-B25E-69163663A3B7}" destId="{024170B5-F7A0-E942-9203-E973F74C63CF}" srcOrd="23" destOrd="0" presId="urn:microsoft.com/office/officeart/2005/8/layout/cycle8"/>
    <dgm:cxn modelId="{7A3516D2-42A8-2D46-8508-739D8AA08016}" type="presParOf" srcId="{CB5A231A-BFFD-E445-B25E-69163663A3B7}" destId="{44923E56-C750-C145-811F-6642E5EC506C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3A2C19-1E81-7D44-92C0-FEC90B196545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F1671D2-8F07-414D-BA35-CEF24EC0C73F}">
      <dgm:prSet phldrT="[Text]" custT="1"/>
      <dgm:spPr/>
      <dgm:t>
        <a:bodyPr/>
        <a:lstStyle/>
        <a:p>
          <a:r>
            <a:rPr lang="en-GB" sz="2400" b="1" dirty="0"/>
            <a:t>Know your purpose</a:t>
          </a:r>
        </a:p>
      </dgm:t>
    </dgm:pt>
    <dgm:pt modelId="{378EF321-9EC7-5243-8F1C-6A356D0F9A57}" type="parTrans" cxnId="{6AF98D1D-7A42-DC4A-A744-8EDAD6A90709}">
      <dgm:prSet/>
      <dgm:spPr/>
      <dgm:t>
        <a:bodyPr/>
        <a:lstStyle/>
        <a:p>
          <a:endParaRPr lang="en-GB"/>
        </a:p>
      </dgm:t>
    </dgm:pt>
    <dgm:pt modelId="{407B7A77-45D0-644D-806A-87781096EEFA}" type="sibTrans" cxnId="{6AF98D1D-7A42-DC4A-A744-8EDAD6A90709}">
      <dgm:prSet/>
      <dgm:spPr/>
      <dgm:t>
        <a:bodyPr/>
        <a:lstStyle/>
        <a:p>
          <a:endParaRPr lang="en-GB"/>
        </a:p>
      </dgm:t>
    </dgm:pt>
    <dgm:pt modelId="{C74D051F-470C-334B-8311-D03F445A8585}">
      <dgm:prSet phldrT="[Text]" custT="1"/>
      <dgm:spPr/>
      <dgm:t>
        <a:bodyPr/>
        <a:lstStyle/>
        <a:p>
          <a:endParaRPr lang="en-GB" sz="2400" b="1" dirty="0"/>
        </a:p>
        <a:p>
          <a:r>
            <a:rPr lang="en-GB" sz="2000" b="1" dirty="0"/>
            <a:t>Become comfortable with flexibility</a:t>
          </a:r>
        </a:p>
      </dgm:t>
    </dgm:pt>
    <dgm:pt modelId="{491CA662-4B49-AC42-9794-9A6D038705EF}" type="parTrans" cxnId="{0B882265-8EBD-2F44-A88A-D599CEE15E2D}">
      <dgm:prSet/>
      <dgm:spPr/>
      <dgm:t>
        <a:bodyPr/>
        <a:lstStyle/>
        <a:p>
          <a:endParaRPr lang="en-GB"/>
        </a:p>
      </dgm:t>
    </dgm:pt>
    <dgm:pt modelId="{419ED93E-90B2-0D4D-B58F-863C666C4E98}" type="sibTrans" cxnId="{0B882265-8EBD-2F44-A88A-D599CEE15E2D}">
      <dgm:prSet/>
      <dgm:spPr/>
      <dgm:t>
        <a:bodyPr/>
        <a:lstStyle/>
        <a:p>
          <a:endParaRPr lang="en-GB"/>
        </a:p>
      </dgm:t>
    </dgm:pt>
    <dgm:pt modelId="{FDB45E3A-7516-B742-96C4-3083423E64DC}">
      <dgm:prSet phldrT="[Text]" custT="1"/>
      <dgm:spPr/>
      <dgm:t>
        <a:bodyPr/>
        <a:lstStyle/>
        <a:p>
          <a:r>
            <a:rPr lang="en-GB" sz="2400" b="1" dirty="0"/>
            <a:t>Learn to face reality</a:t>
          </a:r>
        </a:p>
      </dgm:t>
    </dgm:pt>
    <dgm:pt modelId="{9CC1088D-FFE3-DE41-94AC-4DA3F1B1FA74}" type="parTrans" cxnId="{6A88270D-248D-2A40-89AF-3E97C306110C}">
      <dgm:prSet/>
      <dgm:spPr/>
      <dgm:t>
        <a:bodyPr/>
        <a:lstStyle/>
        <a:p>
          <a:endParaRPr lang="en-GB"/>
        </a:p>
      </dgm:t>
    </dgm:pt>
    <dgm:pt modelId="{D5BD2F49-0A32-D047-ADB8-72965A203677}" type="sibTrans" cxnId="{6A88270D-248D-2A40-89AF-3E97C306110C}">
      <dgm:prSet/>
      <dgm:spPr/>
      <dgm:t>
        <a:bodyPr/>
        <a:lstStyle/>
        <a:p>
          <a:endParaRPr lang="en-GB"/>
        </a:p>
      </dgm:t>
    </dgm:pt>
    <dgm:pt modelId="{523107E8-190E-F649-B835-4F9E9DD015D6}">
      <dgm:prSet phldrT="[Text]" custT="1"/>
      <dgm:spPr/>
      <dgm:t>
        <a:bodyPr/>
        <a:lstStyle/>
        <a:p>
          <a:r>
            <a:rPr lang="en-GB" sz="2400" b="1" dirty="0"/>
            <a:t>Practice Self Care</a:t>
          </a:r>
        </a:p>
      </dgm:t>
    </dgm:pt>
    <dgm:pt modelId="{D94AF43C-EA33-1F4A-B14D-2184A7DEDE16}" type="parTrans" cxnId="{CE4F7AC1-C858-C044-9F0D-19C8373AF312}">
      <dgm:prSet/>
      <dgm:spPr/>
      <dgm:t>
        <a:bodyPr/>
        <a:lstStyle/>
        <a:p>
          <a:endParaRPr lang="en-GB"/>
        </a:p>
      </dgm:t>
    </dgm:pt>
    <dgm:pt modelId="{0EB1B414-1F5D-3340-A4E3-FFED829DE53C}" type="sibTrans" cxnId="{CE4F7AC1-C858-C044-9F0D-19C8373AF312}">
      <dgm:prSet/>
      <dgm:spPr/>
      <dgm:t>
        <a:bodyPr/>
        <a:lstStyle/>
        <a:p>
          <a:endParaRPr lang="en-GB"/>
        </a:p>
      </dgm:t>
    </dgm:pt>
    <dgm:pt modelId="{1CA45DE4-13FB-2D46-B7C1-2433AD1174AB}">
      <dgm:prSet phldrT="[Text]" custT="1"/>
      <dgm:spPr/>
      <dgm:t>
        <a:bodyPr/>
        <a:lstStyle/>
        <a:p>
          <a:endParaRPr lang="en-GB" sz="2400" b="1" dirty="0"/>
        </a:p>
        <a:p>
          <a:r>
            <a:rPr lang="en-GB" sz="2000" b="1" dirty="0"/>
            <a:t>Process failures and celebrate success</a:t>
          </a:r>
        </a:p>
      </dgm:t>
    </dgm:pt>
    <dgm:pt modelId="{685A1BF0-9086-4E4A-93A3-58DDB431E344}" type="parTrans" cxnId="{90377B6B-EBB0-6049-BD6A-4A1C59E0DC97}">
      <dgm:prSet/>
      <dgm:spPr/>
      <dgm:t>
        <a:bodyPr/>
        <a:lstStyle/>
        <a:p>
          <a:endParaRPr lang="en-GB"/>
        </a:p>
      </dgm:t>
    </dgm:pt>
    <dgm:pt modelId="{5D322628-12D4-894C-A0F7-514FB86B9571}" type="sibTrans" cxnId="{90377B6B-EBB0-6049-BD6A-4A1C59E0DC97}">
      <dgm:prSet/>
      <dgm:spPr/>
      <dgm:t>
        <a:bodyPr/>
        <a:lstStyle/>
        <a:p>
          <a:endParaRPr lang="en-GB"/>
        </a:p>
      </dgm:t>
    </dgm:pt>
    <dgm:pt modelId="{A1869FB0-8EFF-7D43-BE21-CC42492CF85D}" type="pres">
      <dgm:prSet presAssocID="{CD3A2C19-1E81-7D44-92C0-FEC90B196545}" presName="compositeShape" presStyleCnt="0">
        <dgm:presLayoutVars>
          <dgm:chMax val="7"/>
          <dgm:dir/>
          <dgm:resizeHandles val="exact"/>
        </dgm:presLayoutVars>
      </dgm:prSet>
      <dgm:spPr/>
    </dgm:pt>
    <dgm:pt modelId="{A86E4E7F-3ECB-FA4E-8EF5-C8708872702D}" type="pres">
      <dgm:prSet presAssocID="{CD3A2C19-1E81-7D44-92C0-FEC90B196545}" presName="wedge1" presStyleLbl="node1" presStyleIdx="0" presStyleCnt="5"/>
      <dgm:spPr/>
    </dgm:pt>
    <dgm:pt modelId="{8FC58162-0D1A-A249-8C6D-AA30F17FF138}" type="pres">
      <dgm:prSet presAssocID="{CD3A2C19-1E81-7D44-92C0-FEC90B196545}" presName="dummy1a" presStyleCnt="0"/>
      <dgm:spPr/>
    </dgm:pt>
    <dgm:pt modelId="{5AB3EDB6-7E54-A044-B0BE-62A4CC25B42B}" type="pres">
      <dgm:prSet presAssocID="{CD3A2C19-1E81-7D44-92C0-FEC90B196545}" presName="dummy1b" presStyleCnt="0"/>
      <dgm:spPr/>
    </dgm:pt>
    <dgm:pt modelId="{6F8E89ED-A30E-7745-8202-058194D3295C}" type="pres">
      <dgm:prSet presAssocID="{CD3A2C19-1E81-7D44-92C0-FEC90B19654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3358D05-D214-8A42-B6B4-7BBCAA196CFB}" type="pres">
      <dgm:prSet presAssocID="{CD3A2C19-1E81-7D44-92C0-FEC90B196545}" presName="wedge2" presStyleLbl="node1" presStyleIdx="1" presStyleCnt="5"/>
      <dgm:spPr/>
    </dgm:pt>
    <dgm:pt modelId="{C6EE4364-E0D0-2D46-B14C-E52A6559E828}" type="pres">
      <dgm:prSet presAssocID="{CD3A2C19-1E81-7D44-92C0-FEC90B196545}" presName="dummy2a" presStyleCnt="0"/>
      <dgm:spPr/>
    </dgm:pt>
    <dgm:pt modelId="{60B4B899-AC0D-5142-B64C-9CF4EDE64CC9}" type="pres">
      <dgm:prSet presAssocID="{CD3A2C19-1E81-7D44-92C0-FEC90B196545}" presName="dummy2b" presStyleCnt="0"/>
      <dgm:spPr/>
    </dgm:pt>
    <dgm:pt modelId="{B6808133-C26E-0B4A-9FD3-E310B7E0ABB1}" type="pres">
      <dgm:prSet presAssocID="{CD3A2C19-1E81-7D44-92C0-FEC90B19654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A7889AB-2E74-5845-8E63-E2386344C40E}" type="pres">
      <dgm:prSet presAssocID="{CD3A2C19-1E81-7D44-92C0-FEC90B196545}" presName="wedge3" presStyleLbl="node1" presStyleIdx="2" presStyleCnt="5"/>
      <dgm:spPr/>
    </dgm:pt>
    <dgm:pt modelId="{2BD8E478-B09A-E046-9946-BD4714A9224B}" type="pres">
      <dgm:prSet presAssocID="{CD3A2C19-1E81-7D44-92C0-FEC90B196545}" presName="dummy3a" presStyleCnt="0"/>
      <dgm:spPr/>
    </dgm:pt>
    <dgm:pt modelId="{D95D7AF0-1F29-CB46-8CCE-F27AA61FD2F1}" type="pres">
      <dgm:prSet presAssocID="{CD3A2C19-1E81-7D44-92C0-FEC90B196545}" presName="dummy3b" presStyleCnt="0"/>
      <dgm:spPr/>
    </dgm:pt>
    <dgm:pt modelId="{CDF67463-8602-464A-9C3A-8EDD591ABE8C}" type="pres">
      <dgm:prSet presAssocID="{CD3A2C19-1E81-7D44-92C0-FEC90B19654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790AA53-D343-6146-B148-A7A0B3383AF8}" type="pres">
      <dgm:prSet presAssocID="{CD3A2C19-1E81-7D44-92C0-FEC90B196545}" presName="wedge4" presStyleLbl="node1" presStyleIdx="3" presStyleCnt="5"/>
      <dgm:spPr/>
    </dgm:pt>
    <dgm:pt modelId="{62E21A2B-9E2A-534E-AE9C-E51D15A2B128}" type="pres">
      <dgm:prSet presAssocID="{CD3A2C19-1E81-7D44-92C0-FEC90B196545}" presName="dummy4a" presStyleCnt="0"/>
      <dgm:spPr/>
    </dgm:pt>
    <dgm:pt modelId="{4181C154-D38B-CA41-95F1-DE530B89FC35}" type="pres">
      <dgm:prSet presAssocID="{CD3A2C19-1E81-7D44-92C0-FEC90B196545}" presName="dummy4b" presStyleCnt="0"/>
      <dgm:spPr/>
    </dgm:pt>
    <dgm:pt modelId="{8F70FE2B-68D7-734B-B59F-2410E63825F6}" type="pres">
      <dgm:prSet presAssocID="{CD3A2C19-1E81-7D44-92C0-FEC90B19654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212599E-2665-524A-8E67-A7363744A6BA}" type="pres">
      <dgm:prSet presAssocID="{CD3A2C19-1E81-7D44-92C0-FEC90B196545}" presName="wedge5" presStyleLbl="node1" presStyleIdx="4" presStyleCnt="5"/>
      <dgm:spPr/>
    </dgm:pt>
    <dgm:pt modelId="{F7B40F13-2157-5D43-A121-2ABC25A347FD}" type="pres">
      <dgm:prSet presAssocID="{CD3A2C19-1E81-7D44-92C0-FEC90B196545}" presName="dummy5a" presStyleCnt="0"/>
      <dgm:spPr/>
    </dgm:pt>
    <dgm:pt modelId="{1B6D3826-6B0A-0542-B6A7-FC5B12EE7A8E}" type="pres">
      <dgm:prSet presAssocID="{CD3A2C19-1E81-7D44-92C0-FEC90B196545}" presName="dummy5b" presStyleCnt="0"/>
      <dgm:spPr/>
    </dgm:pt>
    <dgm:pt modelId="{155191A9-8045-6340-B2A8-3C950AEDBDB5}" type="pres">
      <dgm:prSet presAssocID="{CD3A2C19-1E81-7D44-92C0-FEC90B19654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5BC2927C-D117-6F45-BA63-910A1F658C27}" type="pres">
      <dgm:prSet presAssocID="{407B7A77-45D0-644D-806A-87781096EEFA}" presName="arrowWedge1" presStyleLbl="fgSibTrans2D1" presStyleIdx="0" presStyleCnt="5"/>
      <dgm:spPr/>
    </dgm:pt>
    <dgm:pt modelId="{77C3C622-B6EB-B245-82C9-8D9B66531CC9}" type="pres">
      <dgm:prSet presAssocID="{419ED93E-90B2-0D4D-B58F-863C666C4E98}" presName="arrowWedge2" presStyleLbl="fgSibTrans2D1" presStyleIdx="1" presStyleCnt="5"/>
      <dgm:spPr/>
    </dgm:pt>
    <dgm:pt modelId="{39D7F4FC-11AB-1C42-8133-D30001236607}" type="pres">
      <dgm:prSet presAssocID="{0EB1B414-1F5D-3340-A4E3-FFED829DE53C}" presName="arrowWedge3" presStyleLbl="fgSibTrans2D1" presStyleIdx="2" presStyleCnt="5"/>
      <dgm:spPr/>
    </dgm:pt>
    <dgm:pt modelId="{6E577376-2A13-5940-BC77-1B23559EB3D1}" type="pres">
      <dgm:prSet presAssocID="{5D322628-12D4-894C-A0F7-514FB86B9571}" presName="arrowWedge4" presStyleLbl="fgSibTrans2D1" presStyleIdx="3" presStyleCnt="5"/>
      <dgm:spPr/>
    </dgm:pt>
    <dgm:pt modelId="{5A63C8A9-696B-CC4D-9F7A-E3D22E08EA86}" type="pres">
      <dgm:prSet presAssocID="{D5BD2F49-0A32-D047-ADB8-72965A203677}" presName="arrowWedge5" presStyleLbl="fgSibTrans2D1" presStyleIdx="4" presStyleCnt="5"/>
      <dgm:spPr/>
    </dgm:pt>
  </dgm:ptLst>
  <dgm:cxnLst>
    <dgm:cxn modelId="{6A88270D-248D-2A40-89AF-3E97C306110C}" srcId="{CD3A2C19-1E81-7D44-92C0-FEC90B196545}" destId="{FDB45E3A-7516-B742-96C4-3083423E64DC}" srcOrd="4" destOrd="0" parTransId="{9CC1088D-FFE3-DE41-94AC-4DA3F1B1FA74}" sibTransId="{D5BD2F49-0A32-D047-ADB8-72965A203677}"/>
    <dgm:cxn modelId="{B27DA11C-3010-434E-A178-342984E1CF65}" type="presOf" srcId="{FDB45E3A-7516-B742-96C4-3083423E64DC}" destId="{2212599E-2665-524A-8E67-A7363744A6BA}" srcOrd="0" destOrd="0" presId="urn:microsoft.com/office/officeart/2005/8/layout/cycle8"/>
    <dgm:cxn modelId="{6AF98D1D-7A42-DC4A-A744-8EDAD6A90709}" srcId="{CD3A2C19-1E81-7D44-92C0-FEC90B196545}" destId="{5F1671D2-8F07-414D-BA35-CEF24EC0C73F}" srcOrd="0" destOrd="0" parTransId="{378EF321-9EC7-5243-8F1C-6A356D0F9A57}" sibTransId="{407B7A77-45D0-644D-806A-87781096EEFA}"/>
    <dgm:cxn modelId="{FA38CC4A-B455-C34B-90CD-FEEED381DE24}" type="presOf" srcId="{C74D051F-470C-334B-8311-D03F445A8585}" destId="{B6808133-C26E-0B4A-9FD3-E310B7E0ABB1}" srcOrd="1" destOrd="0" presId="urn:microsoft.com/office/officeart/2005/8/layout/cycle8"/>
    <dgm:cxn modelId="{9ED0824E-C671-914A-BDCE-AA39A6509F1E}" type="presOf" srcId="{5F1671D2-8F07-414D-BA35-CEF24EC0C73F}" destId="{6F8E89ED-A30E-7745-8202-058194D3295C}" srcOrd="1" destOrd="0" presId="urn:microsoft.com/office/officeart/2005/8/layout/cycle8"/>
    <dgm:cxn modelId="{0B882265-8EBD-2F44-A88A-D599CEE15E2D}" srcId="{CD3A2C19-1E81-7D44-92C0-FEC90B196545}" destId="{C74D051F-470C-334B-8311-D03F445A8585}" srcOrd="1" destOrd="0" parTransId="{491CA662-4B49-AC42-9794-9A6D038705EF}" sibTransId="{419ED93E-90B2-0D4D-B58F-863C666C4E98}"/>
    <dgm:cxn modelId="{90377B6B-EBB0-6049-BD6A-4A1C59E0DC97}" srcId="{CD3A2C19-1E81-7D44-92C0-FEC90B196545}" destId="{1CA45DE4-13FB-2D46-B7C1-2433AD1174AB}" srcOrd="3" destOrd="0" parTransId="{685A1BF0-9086-4E4A-93A3-58DDB431E344}" sibTransId="{5D322628-12D4-894C-A0F7-514FB86B9571}"/>
    <dgm:cxn modelId="{EBB89C79-4707-CC40-AF6C-333E9C0B3441}" type="presOf" srcId="{FDB45E3A-7516-B742-96C4-3083423E64DC}" destId="{155191A9-8045-6340-B2A8-3C950AEDBDB5}" srcOrd="1" destOrd="0" presId="urn:microsoft.com/office/officeart/2005/8/layout/cycle8"/>
    <dgm:cxn modelId="{09C28686-9360-5349-8117-71BBE23A6EC6}" type="presOf" srcId="{CD3A2C19-1E81-7D44-92C0-FEC90B196545}" destId="{A1869FB0-8EFF-7D43-BE21-CC42492CF85D}" srcOrd="0" destOrd="0" presId="urn:microsoft.com/office/officeart/2005/8/layout/cycle8"/>
    <dgm:cxn modelId="{A77A108C-3F84-A74E-BD87-A4CE5E5F858E}" type="presOf" srcId="{523107E8-190E-F649-B835-4F9E9DD015D6}" destId="{CDF67463-8602-464A-9C3A-8EDD591ABE8C}" srcOrd="1" destOrd="0" presId="urn:microsoft.com/office/officeart/2005/8/layout/cycle8"/>
    <dgm:cxn modelId="{DAB62D9F-F45C-FD41-A6C3-B10A2626E76F}" type="presOf" srcId="{1CA45DE4-13FB-2D46-B7C1-2433AD1174AB}" destId="{8F70FE2B-68D7-734B-B59F-2410E63825F6}" srcOrd="1" destOrd="0" presId="urn:microsoft.com/office/officeart/2005/8/layout/cycle8"/>
    <dgm:cxn modelId="{F6AAA3A3-3893-5547-A7B1-23AD1026EBAF}" type="presOf" srcId="{523107E8-190E-F649-B835-4F9E9DD015D6}" destId="{6A7889AB-2E74-5845-8E63-E2386344C40E}" srcOrd="0" destOrd="0" presId="urn:microsoft.com/office/officeart/2005/8/layout/cycle8"/>
    <dgm:cxn modelId="{C7D663B8-9537-664B-B477-7189DCA3378D}" type="presOf" srcId="{1CA45DE4-13FB-2D46-B7C1-2433AD1174AB}" destId="{6790AA53-D343-6146-B148-A7A0B3383AF8}" srcOrd="0" destOrd="0" presId="urn:microsoft.com/office/officeart/2005/8/layout/cycle8"/>
    <dgm:cxn modelId="{CE4F7AC1-C858-C044-9F0D-19C8373AF312}" srcId="{CD3A2C19-1E81-7D44-92C0-FEC90B196545}" destId="{523107E8-190E-F649-B835-4F9E9DD015D6}" srcOrd="2" destOrd="0" parTransId="{D94AF43C-EA33-1F4A-B14D-2184A7DEDE16}" sibTransId="{0EB1B414-1F5D-3340-A4E3-FFED829DE53C}"/>
    <dgm:cxn modelId="{63A4DFCE-199D-534F-99D5-4A2BA4371B0E}" type="presOf" srcId="{C74D051F-470C-334B-8311-D03F445A8585}" destId="{03358D05-D214-8A42-B6B4-7BBCAA196CFB}" srcOrd="0" destOrd="0" presId="urn:microsoft.com/office/officeart/2005/8/layout/cycle8"/>
    <dgm:cxn modelId="{13FF3CD8-073F-5248-AF2E-461688B374D7}" type="presOf" srcId="{5F1671D2-8F07-414D-BA35-CEF24EC0C73F}" destId="{A86E4E7F-3ECB-FA4E-8EF5-C8708872702D}" srcOrd="0" destOrd="0" presId="urn:microsoft.com/office/officeart/2005/8/layout/cycle8"/>
    <dgm:cxn modelId="{CDBD4971-578B-0A40-955F-6A47DDB5B697}" type="presParOf" srcId="{A1869FB0-8EFF-7D43-BE21-CC42492CF85D}" destId="{A86E4E7F-3ECB-FA4E-8EF5-C8708872702D}" srcOrd="0" destOrd="0" presId="urn:microsoft.com/office/officeart/2005/8/layout/cycle8"/>
    <dgm:cxn modelId="{FA71CC0F-56AB-8D4D-8188-067DA1DBB6A0}" type="presParOf" srcId="{A1869FB0-8EFF-7D43-BE21-CC42492CF85D}" destId="{8FC58162-0D1A-A249-8C6D-AA30F17FF138}" srcOrd="1" destOrd="0" presId="urn:microsoft.com/office/officeart/2005/8/layout/cycle8"/>
    <dgm:cxn modelId="{829BA1FE-AB2A-A14E-879A-2B31CD7AB767}" type="presParOf" srcId="{A1869FB0-8EFF-7D43-BE21-CC42492CF85D}" destId="{5AB3EDB6-7E54-A044-B0BE-62A4CC25B42B}" srcOrd="2" destOrd="0" presId="urn:microsoft.com/office/officeart/2005/8/layout/cycle8"/>
    <dgm:cxn modelId="{6BFB31A9-4C0B-8242-84C7-10C019F4767B}" type="presParOf" srcId="{A1869FB0-8EFF-7D43-BE21-CC42492CF85D}" destId="{6F8E89ED-A30E-7745-8202-058194D3295C}" srcOrd="3" destOrd="0" presId="urn:microsoft.com/office/officeart/2005/8/layout/cycle8"/>
    <dgm:cxn modelId="{53D70F41-44D4-CA42-9969-620A51921623}" type="presParOf" srcId="{A1869FB0-8EFF-7D43-BE21-CC42492CF85D}" destId="{03358D05-D214-8A42-B6B4-7BBCAA196CFB}" srcOrd="4" destOrd="0" presId="urn:microsoft.com/office/officeart/2005/8/layout/cycle8"/>
    <dgm:cxn modelId="{1DC440C6-CC99-664C-8264-09DD2B1B719F}" type="presParOf" srcId="{A1869FB0-8EFF-7D43-BE21-CC42492CF85D}" destId="{C6EE4364-E0D0-2D46-B14C-E52A6559E828}" srcOrd="5" destOrd="0" presId="urn:microsoft.com/office/officeart/2005/8/layout/cycle8"/>
    <dgm:cxn modelId="{F2F24255-2C56-1949-8629-C03E31A77D04}" type="presParOf" srcId="{A1869FB0-8EFF-7D43-BE21-CC42492CF85D}" destId="{60B4B899-AC0D-5142-B64C-9CF4EDE64CC9}" srcOrd="6" destOrd="0" presId="urn:microsoft.com/office/officeart/2005/8/layout/cycle8"/>
    <dgm:cxn modelId="{7BFCF783-17EA-314B-A1A9-F7721AD76C22}" type="presParOf" srcId="{A1869FB0-8EFF-7D43-BE21-CC42492CF85D}" destId="{B6808133-C26E-0B4A-9FD3-E310B7E0ABB1}" srcOrd="7" destOrd="0" presId="urn:microsoft.com/office/officeart/2005/8/layout/cycle8"/>
    <dgm:cxn modelId="{EEF88D16-5E6C-CE40-97A3-9E0E98359650}" type="presParOf" srcId="{A1869FB0-8EFF-7D43-BE21-CC42492CF85D}" destId="{6A7889AB-2E74-5845-8E63-E2386344C40E}" srcOrd="8" destOrd="0" presId="urn:microsoft.com/office/officeart/2005/8/layout/cycle8"/>
    <dgm:cxn modelId="{A41CFC7A-696D-2D4C-9215-AEC0975AD94A}" type="presParOf" srcId="{A1869FB0-8EFF-7D43-BE21-CC42492CF85D}" destId="{2BD8E478-B09A-E046-9946-BD4714A9224B}" srcOrd="9" destOrd="0" presId="urn:microsoft.com/office/officeart/2005/8/layout/cycle8"/>
    <dgm:cxn modelId="{B552E12F-D517-5D41-8990-003BFB899860}" type="presParOf" srcId="{A1869FB0-8EFF-7D43-BE21-CC42492CF85D}" destId="{D95D7AF0-1F29-CB46-8CCE-F27AA61FD2F1}" srcOrd="10" destOrd="0" presId="urn:microsoft.com/office/officeart/2005/8/layout/cycle8"/>
    <dgm:cxn modelId="{6FA503B8-DB56-7D4D-B712-222D7EC9EF19}" type="presParOf" srcId="{A1869FB0-8EFF-7D43-BE21-CC42492CF85D}" destId="{CDF67463-8602-464A-9C3A-8EDD591ABE8C}" srcOrd="11" destOrd="0" presId="urn:microsoft.com/office/officeart/2005/8/layout/cycle8"/>
    <dgm:cxn modelId="{900FB2C5-2A81-6644-BDFA-934D6BFBB755}" type="presParOf" srcId="{A1869FB0-8EFF-7D43-BE21-CC42492CF85D}" destId="{6790AA53-D343-6146-B148-A7A0B3383AF8}" srcOrd="12" destOrd="0" presId="urn:microsoft.com/office/officeart/2005/8/layout/cycle8"/>
    <dgm:cxn modelId="{45F9ADB6-EDB8-A843-B1D7-84CD6EE74FBC}" type="presParOf" srcId="{A1869FB0-8EFF-7D43-BE21-CC42492CF85D}" destId="{62E21A2B-9E2A-534E-AE9C-E51D15A2B128}" srcOrd="13" destOrd="0" presId="urn:microsoft.com/office/officeart/2005/8/layout/cycle8"/>
    <dgm:cxn modelId="{AE2F3B41-07EC-DB49-813A-CBD0DB04AC6A}" type="presParOf" srcId="{A1869FB0-8EFF-7D43-BE21-CC42492CF85D}" destId="{4181C154-D38B-CA41-95F1-DE530B89FC35}" srcOrd="14" destOrd="0" presId="urn:microsoft.com/office/officeart/2005/8/layout/cycle8"/>
    <dgm:cxn modelId="{18F78B4F-B1A2-BA47-85FC-F65825BD6F77}" type="presParOf" srcId="{A1869FB0-8EFF-7D43-BE21-CC42492CF85D}" destId="{8F70FE2B-68D7-734B-B59F-2410E63825F6}" srcOrd="15" destOrd="0" presId="urn:microsoft.com/office/officeart/2005/8/layout/cycle8"/>
    <dgm:cxn modelId="{C19D5F23-7EAD-0C46-984F-CC3F1B24F494}" type="presParOf" srcId="{A1869FB0-8EFF-7D43-BE21-CC42492CF85D}" destId="{2212599E-2665-524A-8E67-A7363744A6BA}" srcOrd="16" destOrd="0" presId="urn:microsoft.com/office/officeart/2005/8/layout/cycle8"/>
    <dgm:cxn modelId="{797C2EA0-804B-2547-A67B-1944D019EFA3}" type="presParOf" srcId="{A1869FB0-8EFF-7D43-BE21-CC42492CF85D}" destId="{F7B40F13-2157-5D43-A121-2ABC25A347FD}" srcOrd="17" destOrd="0" presId="urn:microsoft.com/office/officeart/2005/8/layout/cycle8"/>
    <dgm:cxn modelId="{30624962-4125-4F4E-9AFE-E159BE934C2B}" type="presParOf" srcId="{A1869FB0-8EFF-7D43-BE21-CC42492CF85D}" destId="{1B6D3826-6B0A-0542-B6A7-FC5B12EE7A8E}" srcOrd="18" destOrd="0" presId="urn:microsoft.com/office/officeart/2005/8/layout/cycle8"/>
    <dgm:cxn modelId="{7998680D-6A7E-314C-B428-1EFE737B8AAF}" type="presParOf" srcId="{A1869FB0-8EFF-7D43-BE21-CC42492CF85D}" destId="{155191A9-8045-6340-B2A8-3C950AEDBDB5}" srcOrd="19" destOrd="0" presId="urn:microsoft.com/office/officeart/2005/8/layout/cycle8"/>
    <dgm:cxn modelId="{6871BB2A-0084-B24D-9906-5F2443485475}" type="presParOf" srcId="{A1869FB0-8EFF-7D43-BE21-CC42492CF85D}" destId="{5BC2927C-D117-6F45-BA63-910A1F658C27}" srcOrd="20" destOrd="0" presId="urn:microsoft.com/office/officeart/2005/8/layout/cycle8"/>
    <dgm:cxn modelId="{8E2C83D0-5CAB-D54E-9B22-7F115C65FBC6}" type="presParOf" srcId="{A1869FB0-8EFF-7D43-BE21-CC42492CF85D}" destId="{77C3C622-B6EB-B245-82C9-8D9B66531CC9}" srcOrd="21" destOrd="0" presId="urn:microsoft.com/office/officeart/2005/8/layout/cycle8"/>
    <dgm:cxn modelId="{0DF78D6C-24C0-2C43-A0E9-AFA2B23F6AFC}" type="presParOf" srcId="{A1869FB0-8EFF-7D43-BE21-CC42492CF85D}" destId="{39D7F4FC-11AB-1C42-8133-D30001236607}" srcOrd="22" destOrd="0" presId="urn:microsoft.com/office/officeart/2005/8/layout/cycle8"/>
    <dgm:cxn modelId="{A1526CFD-B8E1-E34C-957F-09B4A611518D}" type="presParOf" srcId="{A1869FB0-8EFF-7D43-BE21-CC42492CF85D}" destId="{6E577376-2A13-5940-BC77-1B23559EB3D1}" srcOrd="23" destOrd="0" presId="urn:microsoft.com/office/officeart/2005/8/layout/cycle8"/>
    <dgm:cxn modelId="{41E68CB3-8E26-E240-9794-96E90B9C8D7F}" type="presParOf" srcId="{A1869FB0-8EFF-7D43-BE21-CC42492CF85D}" destId="{5A63C8A9-696B-CC4D-9F7A-E3D22E08EA8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3A2C19-1E81-7D44-92C0-FEC90B196545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F1671D2-8F07-414D-BA35-CEF24EC0C73F}">
      <dgm:prSet phldrT="[Text]" custT="1"/>
      <dgm:spPr/>
      <dgm:t>
        <a:bodyPr/>
        <a:lstStyle/>
        <a:p>
          <a:r>
            <a:rPr lang="en-GB" sz="2000" b="1" dirty="0"/>
            <a:t>TRAINING Knowledge Improvement &amp; Team Bonds</a:t>
          </a:r>
        </a:p>
      </dgm:t>
    </dgm:pt>
    <dgm:pt modelId="{378EF321-9EC7-5243-8F1C-6A356D0F9A57}" type="parTrans" cxnId="{6AF98D1D-7A42-DC4A-A744-8EDAD6A90709}">
      <dgm:prSet/>
      <dgm:spPr/>
      <dgm:t>
        <a:bodyPr/>
        <a:lstStyle/>
        <a:p>
          <a:endParaRPr lang="en-GB"/>
        </a:p>
      </dgm:t>
    </dgm:pt>
    <dgm:pt modelId="{407B7A77-45D0-644D-806A-87781096EEFA}" type="sibTrans" cxnId="{6AF98D1D-7A42-DC4A-A744-8EDAD6A90709}">
      <dgm:prSet/>
      <dgm:spPr/>
      <dgm:t>
        <a:bodyPr/>
        <a:lstStyle/>
        <a:p>
          <a:endParaRPr lang="en-GB"/>
        </a:p>
      </dgm:t>
    </dgm:pt>
    <dgm:pt modelId="{C74D051F-470C-334B-8311-D03F445A8585}">
      <dgm:prSet phldrT="[Text]" custT="1"/>
      <dgm:spPr/>
      <dgm:t>
        <a:bodyPr/>
        <a:lstStyle/>
        <a:p>
          <a:r>
            <a:rPr lang="en-GB" sz="2000" b="1" dirty="0"/>
            <a:t>DEBRIEFING</a:t>
          </a:r>
          <a:r>
            <a:rPr lang="en-GB" sz="2000" b="1" baseline="0" dirty="0"/>
            <a:t> Learning Lessons Mutual Support</a:t>
          </a:r>
          <a:endParaRPr lang="en-GB" sz="2000" b="1" dirty="0"/>
        </a:p>
      </dgm:t>
    </dgm:pt>
    <dgm:pt modelId="{491CA662-4B49-AC42-9794-9A6D038705EF}" type="parTrans" cxnId="{0B882265-8EBD-2F44-A88A-D599CEE15E2D}">
      <dgm:prSet/>
      <dgm:spPr/>
      <dgm:t>
        <a:bodyPr/>
        <a:lstStyle/>
        <a:p>
          <a:endParaRPr lang="en-GB"/>
        </a:p>
      </dgm:t>
    </dgm:pt>
    <dgm:pt modelId="{419ED93E-90B2-0D4D-B58F-863C666C4E98}" type="sibTrans" cxnId="{0B882265-8EBD-2F44-A88A-D599CEE15E2D}">
      <dgm:prSet/>
      <dgm:spPr/>
      <dgm:t>
        <a:bodyPr/>
        <a:lstStyle/>
        <a:p>
          <a:endParaRPr lang="en-GB"/>
        </a:p>
      </dgm:t>
    </dgm:pt>
    <dgm:pt modelId="{FDB45E3A-7516-B742-96C4-3083423E64DC}">
      <dgm:prSet phldrT="[Text]" custT="1"/>
      <dgm:spPr/>
      <dgm:t>
        <a:bodyPr/>
        <a:lstStyle/>
        <a:p>
          <a:r>
            <a:rPr lang="en-GB" sz="2000" b="1" dirty="0"/>
            <a:t>SHARE</a:t>
          </a:r>
          <a:r>
            <a:rPr lang="en-GB" sz="2000" b="1" baseline="0" dirty="0"/>
            <a:t> RESOURCES guides, checklists SOPs</a:t>
          </a:r>
          <a:endParaRPr lang="en-GB" sz="2000" b="1" dirty="0"/>
        </a:p>
      </dgm:t>
    </dgm:pt>
    <dgm:pt modelId="{9CC1088D-FFE3-DE41-94AC-4DA3F1B1FA74}" type="parTrans" cxnId="{6A88270D-248D-2A40-89AF-3E97C306110C}">
      <dgm:prSet/>
      <dgm:spPr/>
      <dgm:t>
        <a:bodyPr/>
        <a:lstStyle/>
        <a:p>
          <a:endParaRPr lang="en-GB"/>
        </a:p>
      </dgm:t>
    </dgm:pt>
    <dgm:pt modelId="{D5BD2F49-0A32-D047-ADB8-72965A203677}" type="sibTrans" cxnId="{6A88270D-248D-2A40-89AF-3E97C306110C}">
      <dgm:prSet/>
      <dgm:spPr/>
      <dgm:t>
        <a:bodyPr/>
        <a:lstStyle/>
        <a:p>
          <a:endParaRPr lang="en-GB"/>
        </a:p>
      </dgm:t>
    </dgm:pt>
    <dgm:pt modelId="{523107E8-190E-F649-B835-4F9E9DD015D6}">
      <dgm:prSet phldrT="[Text]" custT="1"/>
      <dgm:spPr/>
      <dgm:t>
        <a:bodyPr/>
        <a:lstStyle/>
        <a:p>
          <a:endParaRPr lang="en-GB" sz="2000" b="1" dirty="0"/>
        </a:p>
        <a:p>
          <a:endParaRPr lang="en-GB" sz="2000" b="1" dirty="0"/>
        </a:p>
        <a:p>
          <a:r>
            <a:rPr lang="en-GB" sz="2000" b="1" dirty="0"/>
            <a:t>TEAM</a:t>
          </a:r>
          <a:r>
            <a:rPr lang="en-GB" sz="2000" b="1" baseline="0" dirty="0"/>
            <a:t> CULTURE</a:t>
          </a:r>
        </a:p>
        <a:p>
          <a:r>
            <a:rPr lang="en-GB" sz="2000" b="1" baseline="0" dirty="0"/>
            <a:t>Care &amp; Challenge  Notice &amp; Listen</a:t>
          </a:r>
        </a:p>
        <a:p>
          <a:r>
            <a:rPr lang="en-GB" sz="2000" b="1" baseline="0" dirty="0"/>
            <a:t>Recognise &amp; Reward</a:t>
          </a:r>
          <a:endParaRPr lang="en-GB" sz="2000" b="1" dirty="0"/>
        </a:p>
      </dgm:t>
    </dgm:pt>
    <dgm:pt modelId="{D94AF43C-EA33-1F4A-B14D-2184A7DEDE16}" type="parTrans" cxnId="{CE4F7AC1-C858-C044-9F0D-19C8373AF312}">
      <dgm:prSet/>
      <dgm:spPr/>
      <dgm:t>
        <a:bodyPr/>
        <a:lstStyle/>
        <a:p>
          <a:endParaRPr lang="en-GB"/>
        </a:p>
      </dgm:t>
    </dgm:pt>
    <dgm:pt modelId="{0EB1B414-1F5D-3340-A4E3-FFED829DE53C}" type="sibTrans" cxnId="{CE4F7AC1-C858-C044-9F0D-19C8373AF312}">
      <dgm:prSet/>
      <dgm:spPr/>
      <dgm:t>
        <a:bodyPr/>
        <a:lstStyle/>
        <a:p>
          <a:endParaRPr lang="en-GB"/>
        </a:p>
      </dgm:t>
    </dgm:pt>
    <dgm:pt modelId="{A1869FB0-8EFF-7D43-BE21-CC42492CF85D}" type="pres">
      <dgm:prSet presAssocID="{CD3A2C19-1E81-7D44-92C0-FEC90B196545}" presName="compositeShape" presStyleCnt="0">
        <dgm:presLayoutVars>
          <dgm:chMax val="7"/>
          <dgm:dir/>
          <dgm:resizeHandles val="exact"/>
        </dgm:presLayoutVars>
      </dgm:prSet>
      <dgm:spPr/>
    </dgm:pt>
    <dgm:pt modelId="{A86E4E7F-3ECB-FA4E-8EF5-C8708872702D}" type="pres">
      <dgm:prSet presAssocID="{CD3A2C19-1E81-7D44-92C0-FEC90B196545}" presName="wedge1" presStyleLbl="node1" presStyleIdx="0" presStyleCnt="4"/>
      <dgm:spPr/>
    </dgm:pt>
    <dgm:pt modelId="{8FC58162-0D1A-A249-8C6D-AA30F17FF138}" type="pres">
      <dgm:prSet presAssocID="{CD3A2C19-1E81-7D44-92C0-FEC90B196545}" presName="dummy1a" presStyleCnt="0"/>
      <dgm:spPr/>
    </dgm:pt>
    <dgm:pt modelId="{5AB3EDB6-7E54-A044-B0BE-62A4CC25B42B}" type="pres">
      <dgm:prSet presAssocID="{CD3A2C19-1E81-7D44-92C0-FEC90B196545}" presName="dummy1b" presStyleCnt="0"/>
      <dgm:spPr/>
    </dgm:pt>
    <dgm:pt modelId="{6F8E89ED-A30E-7745-8202-058194D3295C}" type="pres">
      <dgm:prSet presAssocID="{CD3A2C19-1E81-7D44-92C0-FEC90B19654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3358D05-D214-8A42-B6B4-7BBCAA196CFB}" type="pres">
      <dgm:prSet presAssocID="{CD3A2C19-1E81-7D44-92C0-FEC90B196545}" presName="wedge2" presStyleLbl="node1" presStyleIdx="1" presStyleCnt="4"/>
      <dgm:spPr/>
    </dgm:pt>
    <dgm:pt modelId="{C6EE4364-E0D0-2D46-B14C-E52A6559E828}" type="pres">
      <dgm:prSet presAssocID="{CD3A2C19-1E81-7D44-92C0-FEC90B196545}" presName="dummy2a" presStyleCnt="0"/>
      <dgm:spPr/>
    </dgm:pt>
    <dgm:pt modelId="{60B4B899-AC0D-5142-B64C-9CF4EDE64CC9}" type="pres">
      <dgm:prSet presAssocID="{CD3A2C19-1E81-7D44-92C0-FEC90B196545}" presName="dummy2b" presStyleCnt="0"/>
      <dgm:spPr/>
    </dgm:pt>
    <dgm:pt modelId="{B6808133-C26E-0B4A-9FD3-E310B7E0ABB1}" type="pres">
      <dgm:prSet presAssocID="{CD3A2C19-1E81-7D44-92C0-FEC90B19654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7889AB-2E74-5845-8E63-E2386344C40E}" type="pres">
      <dgm:prSet presAssocID="{CD3A2C19-1E81-7D44-92C0-FEC90B196545}" presName="wedge3" presStyleLbl="node1" presStyleIdx="2" presStyleCnt="4"/>
      <dgm:spPr/>
    </dgm:pt>
    <dgm:pt modelId="{2BD8E478-B09A-E046-9946-BD4714A9224B}" type="pres">
      <dgm:prSet presAssocID="{CD3A2C19-1E81-7D44-92C0-FEC90B196545}" presName="dummy3a" presStyleCnt="0"/>
      <dgm:spPr/>
    </dgm:pt>
    <dgm:pt modelId="{D95D7AF0-1F29-CB46-8CCE-F27AA61FD2F1}" type="pres">
      <dgm:prSet presAssocID="{CD3A2C19-1E81-7D44-92C0-FEC90B196545}" presName="dummy3b" presStyleCnt="0"/>
      <dgm:spPr/>
    </dgm:pt>
    <dgm:pt modelId="{CDF67463-8602-464A-9C3A-8EDD591ABE8C}" type="pres">
      <dgm:prSet presAssocID="{CD3A2C19-1E81-7D44-92C0-FEC90B19654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90AA53-D343-6146-B148-A7A0B3383AF8}" type="pres">
      <dgm:prSet presAssocID="{CD3A2C19-1E81-7D44-92C0-FEC90B196545}" presName="wedge4" presStyleLbl="node1" presStyleIdx="3" presStyleCnt="4"/>
      <dgm:spPr/>
    </dgm:pt>
    <dgm:pt modelId="{62E21A2B-9E2A-534E-AE9C-E51D15A2B128}" type="pres">
      <dgm:prSet presAssocID="{CD3A2C19-1E81-7D44-92C0-FEC90B196545}" presName="dummy4a" presStyleCnt="0"/>
      <dgm:spPr/>
    </dgm:pt>
    <dgm:pt modelId="{4181C154-D38B-CA41-95F1-DE530B89FC35}" type="pres">
      <dgm:prSet presAssocID="{CD3A2C19-1E81-7D44-92C0-FEC90B196545}" presName="dummy4b" presStyleCnt="0"/>
      <dgm:spPr/>
    </dgm:pt>
    <dgm:pt modelId="{8F70FE2B-68D7-734B-B59F-2410E63825F6}" type="pres">
      <dgm:prSet presAssocID="{CD3A2C19-1E81-7D44-92C0-FEC90B19654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BC2927C-D117-6F45-BA63-910A1F658C27}" type="pres">
      <dgm:prSet presAssocID="{407B7A77-45D0-644D-806A-87781096EEFA}" presName="arrowWedge1" presStyleLbl="fgSibTrans2D1" presStyleIdx="0" presStyleCnt="4"/>
      <dgm:spPr/>
    </dgm:pt>
    <dgm:pt modelId="{77C3C622-B6EB-B245-82C9-8D9B66531CC9}" type="pres">
      <dgm:prSet presAssocID="{419ED93E-90B2-0D4D-B58F-863C666C4E98}" presName="arrowWedge2" presStyleLbl="fgSibTrans2D1" presStyleIdx="1" presStyleCnt="4"/>
      <dgm:spPr/>
    </dgm:pt>
    <dgm:pt modelId="{39D7F4FC-11AB-1C42-8133-D30001236607}" type="pres">
      <dgm:prSet presAssocID="{0EB1B414-1F5D-3340-A4E3-FFED829DE53C}" presName="arrowWedge3" presStyleLbl="fgSibTrans2D1" presStyleIdx="2" presStyleCnt="4"/>
      <dgm:spPr/>
    </dgm:pt>
    <dgm:pt modelId="{4DE7A3E6-0D9F-FE45-B6D9-6661878A0AC5}" type="pres">
      <dgm:prSet presAssocID="{D5BD2F49-0A32-D047-ADB8-72965A203677}" presName="arrowWedge4" presStyleLbl="fgSibTrans2D1" presStyleIdx="3" presStyleCnt="4"/>
      <dgm:spPr/>
    </dgm:pt>
  </dgm:ptLst>
  <dgm:cxnLst>
    <dgm:cxn modelId="{6A88270D-248D-2A40-89AF-3E97C306110C}" srcId="{CD3A2C19-1E81-7D44-92C0-FEC90B196545}" destId="{FDB45E3A-7516-B742-96C4-3083423E64DC}" srcOrd="3" destOrd="0" parTransId="{9CC1088D-FFE3-DE41-94AC-4DA3F1B1FA74}" sibTransId="{D5BD2F49-0A32-D047-ADB8-72965A203677}"/>
    <dgm:cxn modelId="{6AF98D1D-7A42-DC4A-A744-8EDAD6A90709}" srcId="{CD3A2C19-1E81-7D44-92C0-FEC90B196545}" destId="{5F1671D2-8F07-414D-BA35-CEF24EC0C73F}" srcOrd="0" destOrd="0" parTransId="{378EF321-9EC7-5243-8F1C-6A356D0F9A57}" sibTransId="{407B7A77-45D0-644D-806A-87781096EEFA}"/>
    <dgm:cxn modelId="{FA38CC4A-B455-C34B-90CD-FEEED381DE24}" type="presOf" srcId="{C74D051F-470C-334B-8311-D03F445A8585}" destId="{B6808133-C26E-0B4A-9FD3-E310B7E0ABB1}" srcOrd="1" destOrd="0" presId="urn:microsoft.com/office/officeart/2005/8/layout/cycle8"/>
    <dgm:cxn modelId="{9ED0824E-C671-914A-BDCE-AA39A6509F1E}" type="presOf" srcId="{5F1671D2-8F07-414D-BA35-CEF24EC0C73F}" destId="{6F8E89ED-A30E-7745-8202-058194D3295C}" srcOrd="1" destOrd="0" presId="urn:microsoft.com/office/officeart/2005/8/layout/cycle8"/>
    <dgm:cxn modelId="{7102EB57-08F7-924C-9837-5C790844D366}" type="presOf" srcId="{FDB45E3A-7516-B742-96C4-3083423E64DC}" destId="{6790AA53-D343-6146-B148-A7A0B3383AF8}" srcOrd="0" destOrd="0" presId="urn:microsoft.com/office/officeart/2005/8/layout/cycle8"/>
    <dgm:cxn modelId="{0B882265-8EBD-2F44-A88A-D599CEE15E2D}" srcId="{CD3A2C19-1E81-7D44-92C0-FEC90B196545}" destId="{C74D051F-470C-334B-8311-D03F445A8585}" srcOrd="1" destOrd="0" parTransId="{491CA662-4B49-AC42-9794-9A6D038705EF}" sibTransId="{419ED93E-90B2-0D4D-B58F-863C666C4E98}"/>
    <dgm:cxn modelId="{640A916F-E725-414E-B551-731D9A8AF093}" type="presOf" srcId="{FDB45E3A-7516-B742-96C4-3083423E64DC}" destId="{8F70FE2B-68D7-734B-B59F-2410E63825F6}" srcOrd="1" destOrd="0" presId="urn:microsoft.com/office/officeart/2005/8/layout/cycle8"/>
    <dgm:cxn modelId="{09C28686-9360-5349-8117-71BBE23A6EC6}" type="presOf" srcId="{CD3A2C19-1E81-7D44-92C0-FEC90B196545}" destId="{A1869FB0-8EFF-7D43-BE21-CC42492CF85D}" srcOrd="0" destOrd="0" presId="urn:microsoft.com/office/officeart/2005/8/layout/cycle8"/>
    <dgm:cxn modelId="{A77A108C-3F84-A74E-BD87-A4CE5E5F858E}" type="presOf" srcId="{523107E8-190E-F649-B835-4F9E9DD015D6}" destId="{CDF67463-8602-464A-9C3A-8EDD591ABE8C}" srcOrd="1" destOrd="0" presId="urn:microsoft.com/office/officeart/2005/8/layout/cycle8"/>
    <dgm:cxn modelId="{F6AAA3A3-3893-5547-A7B1-23AD1026EBAF}" type="presOf" srcId="{523107E8-190E-F649-B835-4F9E9DD015D6}" destId="{6A7889AB-2E74-5845-8E63-E2386344C40E}" srcOrd="0" destOrd="0" presId="urn:microsoft.com/office/officeart/2005/8/layout/cycle8"/>
    <dgm:cxn modelId="{CE4F7AC1-C858-C044-9F0D-19C8373AF312}" srcId="{CD3A2C19-1E81-7D44-92C0-FEC90B196545}" destId="{523107E8-190E-F649-B835-4F9E9DD015D6}" srcOrd="2" destOrd="0" parTransId="{D94AF43C-EA33-1F4A-B14D-2184A7DEDE16}" sibTransId="{0EB1B414-1F5D-3340-A4E3-FFED829DE53C}"/>
    <dgm:cxn modelId="{63A4DFCE-199D-534F-99D5-4A2BA4371B0E}" type="presOf" srcId="{C74D051F-470C-334B-8311-D03F445A8585}" destId="{03358D05-D214-8A42-B6B4-7BBCAA196CFB}" srcOrd="0" destOrd="0" presId="urn:microsoft.com/office/officeart/2005/8/layout/cycle8"/>
    <dgm:cxn modelId="{13FF3CD8-073F-5248-AF2E-461688B374D7}" type="presOf" srcId="{5F1671D2-8F07-414D-BA35-CEF24EC0C73F}" destId="{A86E4E7F-3ECB-FA4E-8EF5-C8708872702D}" srcOrd="0" destOrd="0" presId="urn:microsoft.com/office/officeart/2005/8/layout/cycle8"/>
    <dgm:cxn modelId="{CDBD4971-578B-0A40-955F-6A47DDB5B697}" type="presParOf" srcId="{A1869FB0-8EFF-7D43-BE21-CC42492CF85D}" destId="{A86E4E7F-3ECB-FA4E-8EF5-C8708872702D}" srcOrd="0" destOrd="0" presId="urn:microsoft.com/office/officeart/2005/8/layout/cycle8"/>
    <dgm:cxn modelId="{FA71CC0F-56AB-8D4D-8188-067DA1DBB6A0}" type="presParOf" srcId="{A1869FB0-8EFF-7D43-BE21-CC42492CF85D}" destId="{8FC58162-0D1A-A249-8C6D-AA30F17FF138}" srcOrd="1" destOrd="0" presId="urn:microsoft.com/office/officeart/2005/8/layout/cycle8"/>
    <dgm:cxn modelId="{829BA1FE-AB2A-A14E-879A-2B31CD7AB767}" type="presParOf" srcId="{A1869FB0-8EFF-7D43-BE21-CC42492CF85D}" destId="{5AB3EDB6-7E54-A044-B0BE-62A4CC25B42B}" srcOrd="2" destOrd="0" presId="urn:microsoft.com/office/officeart/2005/8/layout/cycle8"/>
    <dgm:cxn modelId="{6BFB31A9-4C0B-8242-84C7-10C019F4767B}" type="presParOf" srcId="{A1869FB0-8EFF-7D43-BE21-CC42492CF85D}" destId="{6F8E89ED-A30E-7745-8202-058194D3295C}" srcOrd="3" destOrd="0" presId="urn:microsoft.com/office/officeart/2005/8/layout/cycle8"/>
    <dgm:cxn modelId="{53D70F41-44D4-CA42-9969-620A51921623}" type="presParOf" srcId="{A1869FB0-8EFF-7D43-BE21-CC42492CF85D}" destId="{03358D05-D214-8A42-B6B4-7BBCAA196CFB}" srcOrd="4" destOrd="0" presId="urn:microsoft.com/office/officeart/2005/8/layout/cycle8"/>
    <dgm:cxn modelId="{1DC440C6-CC99-664C-8264-09DD2B1B719F}" type="presParOf" srcId="{A1869FB0-8EFF-7D43-BE21-CC42492CF85D}" destId="{C6EE4364-E0D0-2D46-B14C-E52A6559E828}" srcOrd="5" destOrd="0" presId="urn:microsoft.com/office/officeart/2005/8/layout/cycle8"/>
    <dgm:cxn modelId="{F2F24255-2C56-1949-8629-C03E31A77D04}" type="presParOf" srcId="{A1869FB0-8EFF-7D43-BE21-CC42492CF85D}" destId="{60B4B899-AC0D-5142-B64C-9CF4EDE64CC9}" srcOrd="6" destOrd="0" presId="urn:microsoft.com/office/officeart/2005/8/layout/cycle8"/>
    <dgm:cxn modelId="{7BFCF783-17EA-314B-A1A9-F7721AD76C22}" type="presParOf" srcId="{A1869FB0-8EFF-7D43-BE21-CC42492CF85D}" destId="{B6808133-C26E-0B4A-9FD3-E310B7E0ABB1}" srcOrd="7" destOrd="0" presId="urn:microsoft.com/office/officeart/2005/8/layout/cycle8"/>
    <dgm:cxn modelId="{EEF88D16-5E6C-CE40-97A3-9E0E98359650}" type="presParOf" srcId="{A1869FB0-8EFF-7D43-BE21-CC42492CF85D}" destId="{6A7889AB-2E74-5845-8E63-E2386344C40E}" srcOrd="8" destOrd="0" presId="urn:microsoft.com/office/officeart/2005/8/layout/cycle8"/>
    <dgm:cxn modelId="{A41CFC7A-696D-2D4C-9215-AEC0975AD94A}" type="presParOf" srcId="{A1869FB0-8EFF-7D43-BE21-CC42492CF85D}" destId="{2BD8E478-B09A-E046-9946-BD4714A9224B}" srcOrd="9" destOrd="0" presId="urn:microsoft.com/office/officeart/2005/8/layout/cycle8"/>
    <dgm:cxn modelId="{B552E12F-D517-5D41-8990-003BFB899860}" type="presParOf" srcId="{A1869FB0-8EFF-7D43-BE21-CC42492CF85D}" destId="{D95D7AF0-1F29-CB46-8CCE-F27AA61FD2F1}" srcOrd="10" destOrd="0" presId="urn:microsoft.com/office/officeart/2005/8/layout/cycle8"/>
    <dgm:cxn modelId="{6FA503B8-DB56-7D4D-B712-222D7EC9EF19}" type="presParOf" srcId="{A1869FB0-8EFF-7D43-BE21-CC42492CF85D}" destId="{CDF67463-8602-464A-9C3A-8EDD591ABE8C}" srcOrd="11" destOrd="0" presId="urn:microsoft.com/office/officeart/2005/8/layout/cycle8"/>
    <dgm:cxn modelId="{900FB2C5-2A81-6644-BDFA-934D6BFBB755}" type="presParOf" srcId="{A1869FB0-8EFF-7D43-BE21-CC42492CF85D}" destId="{6790AA53-D343-6146-B148-A7A0B3383AF8}" srcOrd="12" destOrd="0" presId="urn:microsoft.com/office/officeart/2005/8/layout/cycle8"/>
    <dgm:cxn modelId="{45F9ADB6-EDB8-A843-B1D7-84CD6EE74FBC}" type="presParOf" srcId="{A1869FB0-8EFF-7D43-BE21-CC42492CF85D}" destId="{62E21A2B-9E2A-534E-AE9C-E51D15A2B128}" srcOrd="13" destOrd="0" presId="urn:microsoft.com/office/officeart/2005/8/layout/cycle8"/>
    <dgm:cxn modelId="{AE2F3B41-07EC-DB49-813A-CBD0DB04AC6A}" type="presParOf" srcId="{A1869FB0-8EFF-7D43-BE21-CC42492CF85D}" destId="{4181C154-D38B-CA41-95F1-DE530B89FC35}" srcOrd="14" destOrd="0" presId="urn:microsoft.com/office/officeart/2005/8/layout/cycle8"/>
    <dgm:cxn modelId="{18F78B4F-B1A2-BA47-85FC-F65825BD6F77}" type="presParOf" srcId="{A1869FB0-8EFF-7D43-BE21-CC42492CF85D}" destId="{8F70FE2B-68D7-734B-B59F-2410E63825F6}" srcOrd="15" destOrd="0" presId="urn:microsoft.com/office/officeart/2005/8/layout/cycle8"/>
    <dgm:cxn modelId="{6871BB2A-0084-B24D-9906-5F2443485475}" type="presParOf" srcId="{A1869FB0-8EFF-7D43-BE21-CC42492CF85D}" destId="{5BC2927C-D117-6F45-BA63-910A1F658C27}" srcOrd="16" destOrd="0" presId="urn:microsoft.com/office/officeart/2005/8/layout/cycle8"/>
    <dgm:cxn modelId="{8E2C83D0-5CAB-D54E-9B22-7F115C65FBC6}" type="presParOf" srcId="{A1869FB0-8EFF-7D43-BE21-CC42492CF85D}" destId="{77C3C622-B6EB-B245-82C9-8D9B66531CC9}" srcOrd="17" destOrd="0" presId="urn:microsoft.com/office/officeart/2005/8/layout/cycle8"/>
    <dgm:cxn modelId="{0DF78D6C-24C0-2C43-A0E9-AFA2B23F6AFC}" type="presParOf" srcId="{A1869FB0-8EFF-7D43-BE21-CC42492CF85D}" destId="{39D7F4FC-11AB-1C42-8133-D30001236607}" srcOrd="18" destOrd="0" presId="urn:microsoft.com/office/officeart/2005/8/layout/cycle8"/>
    <dgm:cxn modelId="{CFA657C0-F51B-B84C-9618-C54E401E61DD}" type="presParOf" srcId="{A1869FB0-8EFF-7D43-BE21-CC42492CF85D}" destId="{4DE7A3E6-0D9F-FE45-B6D9-6661878A0AC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324F7-B718-7C41-B15D-EF61D1E2E210}">
      <dsp:nvSpPr>
        <dsp:cNvPr id="0" name=""/>
        <dsp:cNvSpPr/>
      </dsp:nvSpPr>
      <dsp:spPr>
        <a:xfrm>
          <a:off x="2187627" y="384679"/>
          <a:ext cx="5220207" cy="5220207"/>
        </a:xfrm>
        <a:prstGeom prst="pie">
          <a:avLst>
            <a:gd name="adj1" fmla="val 16200000"/>
            <a:gd name="adj2" fmla="val 2052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>
              <a:solidFill>
                <a:schemeClr val="tx1"/>
              </a:solidFill>
            </a:rPr>
            <a:t>Emotional Insight</a:t>
          </a:r>
        </a:p>
      </dsp:txBody>
      <dsp:txXfrm>
        <a:off x="4910835" y="1262171"/>
        <a:ext cx="1677923" cy="1118615"/>
      </dsp:txXfrm>
    </dsp:sp>
    <dsp:sp modelId="{64113281-DE13-9A43-B5C5-02BE576C836A}">
      <dsp:nvSpPr>
        <dsp:cNvPr id="0" name=""/>
        <dsp:cNvSpPr/>
      </dsp:nvSpPr>
      <dsp:spPr>
        <a:xfrm>
          <a:off x="2232372" y="523885"/>
          <a:ext cx="5220207" cy="5220207"/>
        </a:xfrm>
        <a:prstGeom prst="pie">
          <a:avLst>
            <a:gd name="adj1" fmla="val 20520000"/>
            <a:gd name="adj2" fmla="val 324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>
              <a:solidFill>
                <a:schemeClr val="tx1"/>
              </a:solidFill>
            </a:rPr>
            <a:t>Balance</a:t>
          </a:r>
        </a:p>
      </dsp:txBody>
      <dsp:txXfrm>
        <a:off x="5594434" y="2909022"/>
        <a:ext cx="1553633" cy="1242906"/>
      </dsp:txXfrm>
    </dsp:sp>
    <dsp:sp modelId="{B4B965E5-B3A4-BD49-98EC-E3E1A181E0AD}">
      <dsp:nvSpPr>
        <dsp:cNvPr id="0" name=""/>
        <dsp:cNvSpPr/>
      </dsp:nvSpPr>
      <dsp:spPr>
        <a:xfrm>
          <a:off x="2114296" y="609645"/>
          <a:ext cx="5220207" cy="5220207"/>
        </a:xfrm>
        <a:prstGeom prst="pie">
          <a:avLst>
            <a:gd name="adj1" fmla="val 3240000"/>
            <a:gd name="adj2" fmla="val 756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bg1"/>
              </a:solidFill>
            </a:rPr>
            <a:t>Spirituality</a:t>
          </a:r>
        </a:p>
      </dsp:txBody>
      <dsp:txXfrm>
        <a:off x="3978656" y="4276220"/>
        <a:ext cx="1491487" cy="1367197"/>
      </dsp:txXfrm>
    </dsp:sp>
    <dsp:sp modelId="{C39D1F93-4CE4-3B4C-9AFA-3372BCFC4C8F}">
      <dsp:nvSpPr>
        <dsp:cNvPr id="0" name=""/>
        <dsp:cNvSpPr/>
      </dsp:nvSpPr>
      <dsp:spPr>
        <a:xfrm>
          <a:off x="1996220" y="523885"/>
          <a:ext cx="5220207" cy="5220207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Reflection</a:t>
          </a:r>
        </a:p>
      </dsp:txBody>
      <dsp:txXfrm>
        <a:off x="2300732" y="2909022"/>
        <a:ext cx="1553633" cy="1242906"/>
      </dsp:txXfrm>
    </dsp:sp>
    <dsp:sp modelId="{78D4294E-A9A5-F44B-A628-98806427B5D2}">
      <dsp:nvSpPr>
        <dsp:cNvPr id="0" name=""/>
        <dsp:cNvSpPr/>
      </dsp:nvSpPr>
      <dsp:spPr>
        <a:xfrm>
          <a:off x="2040964" y="384679"/>
          <a:ext cx="5220207" cy="5220207"/>
        </a:xfrm>
        <a:prstGeom prst="pie">
          <a:avLst>
            <a:gd name="adj1" fmla="val 11880000"/>
            <a:gd name="adj2" fmla="val 1620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Positivity</a:t>
          </a:r>
        </a:p>
      </dsp:txBody>
      <dsp:txXfrm>
        <a:off x="2860040" y="1262171"/>
        <a:ext cx="1677923" cy="1118615"/>
      </dsp:txXfrm>
    </dsp:sp>
    <dsp:sp modelId="{BA62F89D-B997-DC4C-AD68-ACBE10612201}">
      <dsp:nvSpPr>
        <dsp:cNvPr id="0" name=""/>
        <dsp:cNvSpPr/>
      </dsp:nvSpPr>
      <dsp:spPr>
        <a:xfrm>
          <a:off x="1864226" y="61523"/>
          <a:ext cx="5866519" cy="586651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10F94-DF44-6749-941C-709710167E3C}">
      <dsp:nvSpPr>
        <dsp:cNvPr id="0" name=""/>
        <dsp:cNvSpPr/>
      </dsp:nvSpPr>
      <dsp:spPr>
        <a:xfrm>
          <a:off x="1909577" y="200683"/>
          <a:ext cx="5866519" cy="586651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F97CE-D73B-B54E-8802-03B52D6980F2}">
      <dsp:nvSpPr>
        <dsp:cNvPr id="0" name=""/>
        <dsp:cNvSpPr/>
      </dsp:nvSpPr>
      <dsp:spPr>
        <a:xfrm>
          <a:off x="1791140" y="286706"/>
          <a:ext cx="5866519" cy="586651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170B5-F7A0-E942-9203-E973F74C63CF}">
      <dsp:nvSpPr>
        <dsp:cNvPr id="0" name=""/>
        <dsp:cNvSpPr/>
      </dsp:nvSpPr>
      <dsp:spPr>
        <a:xfrm>
          <a:off x="1672703" y="200683"/>
          <a:ext cx="5866519" cy="586651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23E56-C750-C145-811F-6642E5EC506C}">
      <dsp:nvSpPr>
        <dsp:cNvPr id="0" name=""/>
        <dsp:cNvSpPr/>
      </dsp:nvSpPr>
      <dsp:spPr>
        <a:xfrm>
          <a:off x="1718054" y="61523"/>
          <a:ext cx="5866519" cy="586651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E4E7F-3ECB-FA4E-8EF5-C8708872702D}">
      <dsp:nvSpPr>
        <dsp:cNvPr id="0" name=""/>
        <dsp:cNvSpPr/>
      </dsp:nvSpPr>
      <dsp:spPr>
        <a:xfrm>
          <a:off x="2459812" y="357897"/>
          <a:ext cx="4856773" cy="4856773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Know your purpose</a:t>
          </a:r>
        </a:p>
      </dsp:txBody>
      <dsp:txXfrm>
        <a:off x="4993429" y="1174298"/>
        <a:ext cx="1561105" cy="1040737"/>
      </dsp:txXfrm>
    </dsp:sp>
    <dsp:sp modelId="{03358D05-D214-8A42-B6B4-7BBCAA196CFB}">
      <dsp:nvSpPr>
        <dsp:cNvPr id="0" name=""/>
        <dsp:cNvSpPr/>
      </dsp:nvSpPr>
      <dsp:spPr>
        <a:xfrm>
          <a:off x="2501441" y="487411"/>
          <a:ext cx="4856773" cy="4856773"/>
        </a:xfrm>
        <a:prstGeom prst="pie">
          <a:avLst>
            <a:gd name="adj1" fmla="val 20520000"/>
            <a:gd name="adj2" fmla="val 324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Become comfortable with flexibility</a:t>
          </a:r>
        </a:p>
      </dsp:txBody>
      <dsp:txXfrm>
        <a:off x="5629435" y="2706494"/>
        <a:ext cx="1445468" cy="1156374"/>
      </dsp:txXfrm>
    </dsp:sp>
    <dsp:sp modelId="{6A7889AB-2E74-5845-8E63-E2386344C40E}">
      <dsp:nvSpPr>
        <dsp:cNvPr id="0" name=""/>
        <dsp:cNvSpPr/>
      </dsp:nvSpPr>
      <dsp:spPr>
        <a:xfrm>
          <a:off x="2391586" y="567201"/>
          <a:ext cx="4856773" cy="4856773"/>
        </a:xfrm>
        <a:prstGeom prst="pie">
          <a:avLst>
            <a:gd name="adj1" fmla="val 3240000"/>
            <a:gd name="adj2" fmla="val 756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Practice Self Care</a:t>
          </a:r>
        </a:p>
      </dsp:txBody>
      <dsp:txXfrm>
        <a:off x="4126148" y="3978506"/>
        <a:ext cx="1387649" cy="1272012"/>
      </dsp:txXfrm>
    </dsp:sp>
    <dsp:sp modelId="{6790AA53-D343-6146-B148-A7A0B3383AF8}">
      <dsp:nvSpPr>
        <dsp:cNvPr id="0" name=""/>
        <dsp:cNvSpPr/>
      </dsp:nvSpPr>
      <dsp:spPr>
        <a:xfrm>
          <a:off x="2281730" y="487411"/>
          <a:ext cx="4856773" cy="4856773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Process failures and celebrate success</a:t>
          </a:r>
        </a:p>
      </dsp:txBody>
      <dsp:txXfrm>
        <a:off x="2565042" y="2706494"/>
        <a:ext cx="1445468" cy="1156374"/>
      </dsp:txXfrm>
    </dsp:sp>
    <dsp:sp modelId="{2212599E-2665-524A-8E67-A7363744A6BA}">
      <dsp:nvSpPr>
        <dsp:cNvPr id="0" name=""/>
        <dsp:cNvSpPr/>
      </dsp:nvSpPr>
      <dsp:spPr>
        <a:xfrm>
          <a:off x="2323360" y="357897"/>
          <a:ext cx="4856773" cy="4856773"/>
        </a:xfrm>
        <a:prstGeom prst="pie">
          <a:avLst>
            <a:gd name="adj1" fmla="val 1188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Learn to face reality</a:t>
          </a:r>
        </a:p>
      </dsp:txBody>
      <dsp:txXfrm>
        <a:off x="3085411" y="1174298"/>
        <a:ext cx="1561105" cy="1040737"/>
      </dsp:txXfrm>
    </dsp:sp>
    <dsp:sp modelId="{5BC2927C-D117-6F45-BA63-910A1F658C27}">
      <dsp:nvSpPr>
        <dsp:cNvPr id="0" name=""/>
        <dsp:cNvSpPr/>
      </dsp:nvSpPr>
      <dsp:spPr>
        <a:xfrm>
          <a:off x="2158926" y="57240"/>
          <a:ext cx="5458088" cy="54580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3C622-B6EB-B245-82C9-8D9B66531CC9}">
      <dsp:nvSpPr>
        <dsp:cNvPr id="0" name=""/>
        <dsp:cNvSpPr/>
      </dsp:nvSpPr>
      <dsp:spPr>
        <a:xfrm>
          <a:off x="2201120" y="186711"/>
          <a:ext cx="5458088" cy="54580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7F4FC-11AB-1C42-8133-D30001236607}">
      <dsp:nvSpPr>
        <dsp:cNvPr id="0" name=""/>
        <dsp:cNvSpPr/>
      </dsp:nvSpPr>
      <dsp:spPr>
        <a:xfrm>
          <a:off x="2090928" y="266745"/>
          <a:ext cx="5458088" cy="54580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77376-2A13-5940-BC77-1B23559EB3D1}">
      <dsp:nvSpPr>
        <dsp:cNvPr id="0" name=""/>
        <dsp:cNvSpPr/>
      </dsp:nvSpPr>
      <dsp:spPr>
        <a:xfrm>
          <a:off x="1980737" y="186711"/>
          <a:ext cx="5458088" cy="54580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3C8A9-696B-CC4D-9F7A-E3D22E08EA86}">
      <dsp:nvSpPr>
        <dsp:cNvPr id="0" name=""/>
        <dsp:cNvSpPr/>
      </dsp:nvSpPr>
      <dsp:spPr>
        <a:xfrm>
          <a:off x="2022931" y="57240"/>
          <a:ext cx="5458088" cy="54580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E4E7F-3ECB-FA4E-8EF5-C8708872702D}">
      <dsp:nvSpPr>
        <dsp:cNvPr id="0" name=""/>
        <dsp:cNvSpPr/>
      </dsp:nvSpPr>
      <dsp:spPr>
        <a:xfrm>
          <a:off x="2828860" y="392577"/>
          <a:ext cx="5233467" cy="5233467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TRAINING Knowledge Improvement &amp; Team Bonds</a:t>
          </a:r>
        </a:p>
      </dsp:txBody>
      <dsp:txXfrm>
        <a:off x="5606959" y="1477276"/>
        <a:ext cx="1931398" cy="1432973"/>
      </dsp:txXfrm>
    </dsp:sp>
    <dsp:sp modelId="{03358D05-D214-8A42-B6B4-7BBCAA196CFB}">
      <dsp:nvSpPr>
        <dsp:cNvPr id="0" name=""/>
        <dsp:cNvSpPr/>
      </dsp:nvSpPr>
      <dsp:spPr>
        <a:xfrm>
          <a:off x="2828860" y="568272"/>
          <a:ext cx="5233467" cy="5233467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DEBRIEFING</a:t>
          </a:r>
          <a:r>
            <a:rPr lang="en-GB" sz="2000" b="1" kern="1200" baseline="0" dirty="0"/>
            <a:t> Learning Lessons Mutual Support</a:t>
          </a:r>
          <a:endParaRPr lang="en-GB" sz="2000" b="1" kern="1200" dirty="0"/>
        </a:p>
      </dsp:txBody>
      <dsp:txXfrm>
        <a:off x="5606959" y="3284068"/>
        <a:ext cx="1931398" cy="1432973"/>
      </dsp:txXfrm>
    </dsp:sp>
    <dsp:sp modelId="{6A7889AB-2E74-5845-8E63-E2386344C40E}">
      <dsp:nvSpPr>
        <dsp:cNvPr id="0" name=""/>
        <dsp:cNvSpPr/>
      </dsp:nvSpPr>
      <dsp:spPr>
        <a:xfrm>
          <a:off x="2653165" y="568272"/>
          <a:ext cx="5233467" cy="5233467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TEAM</a:t>
          </a:r>
          <a:r>
            <a:rPr lang="en-GB" sz="2000" b="1" kern="1200" baseline="0" dirty="0"/>
            <a:t> CULTURE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baseline="0" dirty="0"/>
            <a:t>Care &amp; Challenge  Notice &amp; Listen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baseline="0" dirty="0"/>
            <a:t>Recognise &amp; Reward</a:t>
          </a:r>
          <a:endParaRPr lang="en-GB" sz="2000" b="1" kern="1200" dirty="0"/>
        </a:p>
      </dsp:txBody>
      <dsp:txXfrm>
        <a:off x="3177135" y="3284068"/>
        <a:ext cx="1931398" cy="1432973"/>
      </dsp:txXfrm>
    </dsp:sp>
    <dsp:sp modelId="{6790AA53-D343-6146-B148-A7A0B3383AF8}">
      <dsp:nvSpPr>
        <dsp:cNvPr id="0" name=""/>
        <dsp:cNvSpPr/>
      </dsp:nvSpPr>
      <dsp:spPr>
        <a:xfrm>
          <a:off x="2653165" y="392577"/>
          <a:ext cx="5233467" cy="5233467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SHARE</a:t>
          </a:r>
          <a:r>
            <a:rPr lang="en-GB" sz="2000" b="1" kern="1200" baseline="0" dirty="0"/>
            <a:t> RESOURCES guides, checklists SOPs</a:t>
          </a:r>
          <a:endParaRPr lang="en-GB" sz="2000" b="1" kern="1200" dirty="0"/>
        </a:p>
      </dsp:txBody>
      <dsp:txXfrm>
        <a:off x="3177135" y="1477276"/>
        <a:ext cx="1931398" cy="1432973"/>
      </dsp:txXfrm>
    </dsp:sp>
    <dsp:sp modelId="{5BC2927C-D117-6F45-BA63-910A1F658C27}">
      <dsp:nvSpPr>
        <dsp:cNvPr id="0" name=""/>
        <dsp:cNvSpPr/>
      </dsp:nvSpPr>
      <dsp:spPr>
        <a:xfrm>
          <a:off x="2504883" y="68601"/>
          <a:ext cx="5881420" cy="588142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3C622-B6EB-B245-82C9-8D9B66531CC9}">
      <dsp:nvSpPr>
        <dsp:cNvPr id="0" name=""/>
        <dsp:cNvSpPr/>
      </dsp:nvSpPr>
      <dsp:spPr>
        <a:xfrm>
          <a:off x="2504883" y="244296"/>
          <a:ext cx="5881420" cy="588142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7F4FC-11AB-1C42-8133-D30001236607}">
      <dsp:nvSpPr>
        <dsp:cNvPr id="0" name=""/>
        <dsp:cNvSpPr/>
      </dsp:nvSpPr>
      <dsp:spPr>
        <a:xfrm>
          <a:off x="2329188" y="244296"/>
          <a:ext cx="5881420" cy="588142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7A3E6-0D9F-FE45-B6D9-6661878A0AC5}">
      <dsp:nvSpPr>
        <dsp:cNvPr id="0" name=""/>
        <dsp:cNvSpPr/>
      </dsp:nvSpPr>
      <dsp:spPr>
        <a:xfrm>
          <a:off x="2329188" y="68601"/>
          <a:ext cx="5881420" cy="588142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7B2EB-AC43-0F44-BFCC-68194D0ACE32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87C55-3782-A146-BFED-1DA023B35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8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info@healthskills.co.uk" TargetMode="Externa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Stock-923079882.jpg" descr="iStock-923079882.jpg">
            <a:extLst>
              <a:ext uri="{FF2B5EF4-FFF2-40B4-BE49-F238E27FC236}">
                <a16:creationId xmlns:a16="http://schemas.microsoft.com/office/drawing/2014/main" id="{BB902F21-4C5D-9A40-B103-D740F1320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533"/>
          </a:blip>
          <a:srcRect l="30" t="16830" r="19280" b="15057"/>
          <a:stretch>
            <a:fillRect/>
          </a:stretch>
        </p:blipFill>
        <p:spPr>
          <a:xfrm>
            <a:off x="0" y="0"/>
            <a:ext cx="12192000" cy="686111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0B3BC40C-68FA-8B41-8AE7-7CF4691422C0}"/>
              </a:ext>
            </a:extLst>
          </p:cNvPr>
          <p:cNvSpPr/>
          <p:nvPr userDrawn="1"/>
        </p:nvSpPr>
        <p:spPr>
          <a:xfrm flipH="1">
            <a:off x="-1" y="-1"/>
            <a:ext cx="7852528" cy="6857991"/>
          </a:xfrm>
          <a:prstGeom prst="rect">
            <a:avLst/>
          </a:prstGeom>
          <a:gradFill>
            <a:gsLst>
              <a:gs pos="0">
                <a:srgbClr val="494F66">
                  <a:alpha val="0"/>
                </a:srgbClr>
              </a:gs>
              <a:gs pos="39073">
                <a:srgbClr val="494F66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0D2A9-7654-3D43-BD05-7214E9BFD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52499"/>
            <a:ext cx="7197195" cy="2840568"/>
          </a:xfrm>
        </p:spPr>
        <p:txBody>
          <a:bodyPr anchor="t"/>
          <a:lstStyle>
            <a:lvl1pPr algn="l">
              <a:lnSpc>
                <a:spcPts val="68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42E7D-C74E-0647-BC91-F89387852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903232"/>
            <a:ext cx="5580062" cy="1499203"/>
          </a:xfrm>
        </p:spPr>
        <p:txBody>
          <a:bodyPr anchor="b">
            <a:normAutofit/>
          </a:bodyPr>
          <a:lstStyle>
            <a:lvl1pPr marL="0" indent="0" algn="l">
              <a:lnSpc>
                <a:spcPts val="26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B703E-8078-CD41-9075-8AAA28714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006DE400-080C-6743-A966-5897AAF6A48B}"/>
              </a:ext>
            </a:extLst>
          </p:cNvPr>
          <p:cNvSpPr/>
          <p:nvPr userDrawn="1"/>
        </p:nvSpPr>
        <p:spPr>
          <a:xfrm>
            <a:off x="515937" y="5709702"/>
            <a:ext cx="11160125" cy="1"/>
          </a:xfrm>
          <a:prstGeom prst="line">
            <a:avLst/>
          </a:prstGeom>
          <a:ln w="31750">
            <a:solidFill>
              <a:srgbClr val="09B2A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AC0EF991-8AE9-1D46-A79E-F89470EB2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51416" y="6043162"/>
            <a:ext cx="2624646" cy="4957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103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63F17-DFEF-5A4E-95BD-738FEC6B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003C6-1C83-CE40-BD17-4716DC151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404E7-D42E-4942-BE80-1A3C2746F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C0D73-5BA6-1E4A-A5B6-ADCFE1E6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A7E53906-33F4-FD46-B57E-027B769EF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4854"/>
          </a:blip>
          <a:stretch>
            <a:fillRect/>
          </a:stretch>
        </p:blipFill>
        <p:spPr>
          <a:xfrm>
            <a:off x="9681270" y="230188"/>
            <a:ext cx="1672530" cy="31591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43B111-2EC1-E344-9629-F831B6B747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8" y="6169554"/>
            <a:ext cx="3065462" cy="365125"/>
          </a:xfrm>
          <a:prstGeom prst="rect">
            <a:avLst/>
          </a:prstGeom>
        </p:spPr>
        <p:txBody>
          <a:bodyPr/>
          <a:lstStyle/>
          <a:p>
            <a:fld id="{87F9EFFD-1E55-6D4E-8F3D-E4FB1AF7F2A5}" type="datetimeFigureOut">
              <a:rPr lang="en-US" smtClean="0"/>
              <a:pPr/>
              <a:t>6/28/23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6776908-AB8A-2D4E-8BFC-4DBA2CED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69554"/>
            <a:ext cx="3065462" cy="365125"/>
          </a:xfrm>
        </p:spPr>
        <p:txBody>
          <a:bodyPr/>
          <a:lstStyle/>
          <a:p>
            <a:fld id="{1EFE258F-0462-AB4B-A267-93FC0D56E1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F7872B2E-E40E-F948-82EC-2D05759C212F}"/>
              </a:ext>
            </a:extLst>
          </p:cNvPr>
          <p:cNvSpPr/>
          <p:nvPr userDrawn="1"/>
        </p:nvSpPr>
        <p:spPr>
          <a:xfrm>
            <a:off x="515937" y="6538912"/>
            <a:ext cx="11160125" cy="1"/>
          </a:xfrm>
          <a:prstGeom prst="line">
            <a:avLst/>
          </a:prstGeom>
          <a:ln w="31750">
            <a:solidFill>
              <a:srgbClr val="09B2A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85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EAA90-7FB2-7545-9192-D1397468D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7049B-E7C1-1B4F-9E90-14D98BD3D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D3C3E-19F1-674D-8DE4-959F53E6E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B2FC2E-E1F3-C846-A8BA-982A0E866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AB9499-2EDA-2E4A-BD1D-ABFDD68BD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9C4F2-E4C0-AB49-A4DD-9AF55A701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17B438B3-D3A8-FE49-8D5C-E2D4251C1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4854"/>
          </a:blip>
          <a:stretch>
            <a:fillRect/>
          </a:stretch>
        </p:blipFill>
        <p:spPr>
          <a:xfrm>
            <a:off x="9681270" y="230188"/>
            <a:ext cx="1672530" cy="31591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652B9C4-4B31-F744-9805-E9BF2CCD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8" y="6169554"/>
            <a:ext cx="3065462" cy="365125"/>
          </a:xfrm>
          <a:prstGeom prst="rect">
            <a:avLst/>
          </a:prstGeom>
        </p:spPr>
        <p:txBody>
          <a:bodyPr/>
          <a:lstStyle/>
          <a:p>
            <a:fld id="{87F9EFFD-1E55-6D4E-8F3D-E4FB1AF7F2A5}" type="datetimeFigureOut">
              <a:rPr lang="en-US" smtClean="0"/>
              <a:pPr/>
              <a:t>6/28/23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57B0423-D1C4-9744-AD41-01294F84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69554"/>
            <a:ext cx="3065462" cy="365125"/>
          </a:xfrm>
        </p:spPr>
        <p:txBody>
          <a:bodyPr/>
          <a:lstStyle/>
          <a:p>
            <a:fld id="{1EFE258F-0462-AB4B-A267-93FC0D56E1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0DC50E75-F86E-824F-A440-4497C4552C41}"/>
              </a:ext>
            </a:extLst>
          </p:cNvPr>
          <p:cNvSpPr/>
          <p:nvPr userDrawn="1"/>
        </p:nvSpPr>
        <p:spPr>
          <a:xfrm>
            <a:off x="515937" y="6538912"/>
            <a:ext cx="11160125" cy="1"/>
          </a:xfrm>
          <a:prstGeom prst="line">
            <a:avLst/>
          </a:prstGeom>
          <a:ln w="31750">
            <a:solidFill>
              <a:srgbClr val="09B2A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477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E5C80-DCF8-914B-8224-1481EC651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ADB3C-DF58-A240-9F31-437E1157B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990AA-9F90-B543-ABB3-44DFD7F04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60A60-1E6D-B54A-AC27-9C9E531FA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0CB12559-FEFE-8448-B755-D01F00358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4854"/>
          </a:blip>
          <a:stretch>
            <a:fillRect/>
          </a:stretch>
        </p:blipFill>
        <p:spPr>
          <a:xfrm>
            <a:off x="9681270" y="230188"/>
            <a:ext cx="1672530" cy="31591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A3BF126-BBFE-A841-861E-D85914CD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8" y="6169554"/>
            <a:ext cx="3065462" cy="365125"/>
          </a:xfrm>
          <a:prstGeom prst="rect">
            <a:avLst/>
          </a:prstGeom>
        </p:spPr>
        <p:txBody>
          <a:bodyPr/>
          <a:lstStyle/>
          <a:p>
            <a:fld id="{87F9EFFD-1E55-6D4E-8F3D-E4FB1AF7F2A5}" type="datetimeFigureOut">
              <a:rPr lang="en-US" smtClean="0"/>
              <a:pPr/>
              <a:t>6/28/23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43A713B-1A9C-DE4F-A41C-CFE61F097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69554"/>
            <a:ext cx="3065462" cy="365125"/>
          </a:xfrm>
        </p:spPr>
        <p:txBody>
          <a:bodyPr/>
          <a:lstStyle/>
          <a:p>
            <a:fld id="{1EFE258F-0462-AB4B-A267-93FC0D56E1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EA3FFFE1-B7BB-4042-9EED-DEFC0D0E594B}"/>
              </a:ext>
            </a:extLst>
          </p:cNvPr>
          <p:cNvSpPr/>
          <p:nvPr userDrawn="1"/>
        </p:nvSpPr>
        <p:spPr>
          <a:xfrm>
            <a:off x="515937" y="6538912"/>
            <a:ext cx="11160125" cy="1"/>
          </a:xfrm>
          <a:prstGeom prst="line">
            <a:avLst/>
          </a:prstGeom>
          <a:ln w="31750">
            <a:solidFill>
              <a:srgbClr val="09B2A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045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B50E6D-EACE-194A-BA27-7868835B8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1C66-784C-9E4F-BF8D-D2147E8EB06C}" type="datetimeFigureOut">
              <a:rPr lang="en-US" smtClean="0"/>
              <a:t>6/28/23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D9A3B9-1B3E-514F-B1E0-5BAE265B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5EC2B-5E21-F846-A8A6-5734B684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14A-D79A-1745-B751-20630CB3F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0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AD129-B4F8-E64F-A4C4-23A6E0050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61D155-1092-234B-BC0B-FA759578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1C66-784C-9E4F-BF8D-D2147E8EB06C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8367AF-CB83-D44C-AE33-1AC4A59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7F95-F654-A441-8E6A-FAC180A2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14A-D79A-1745-B751-20630CB3F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9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9CF1-0827-A449-8DBC-62132959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1115483"/>
            <a:ext cx="8280400" cy="2025673"/>
          </a:xfrm>
        </p:spPr>
        <p:txBody>
          <a:bodyPr anchor="b">
            <a:normAutofit/>
          </a:bodyPr>
          <a:lstStyle>
            <a:lvl1pPr algn="ctr">
              <a:lnSpc>
                <a:spcPts val="6600"/>
              </a:lnSpc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5CE5B-54C9-324E-8415-7175094E7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5800" y="4410086"/>
            <a:ext cx="8280400" cy="965192"/>
          </a:xfrm>
        </p:spPr>
        <p:txBody>
          <a:bodyPr>
            <a:normAutofit/>
          </a:bodyPr>
          <a:lstStyle>
            <a:lvl1pPr marL="0" indent="0" algn="ctr">
              <a:lnSpc>
                <a:spcPct val="140000"/>
              </a:lnSpc>
              <a:buNone/>
              <a:defRPr sz="1800" b="1">
                <a:solidFill>
                  <a:srgbClr val="05E8B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487CF-55CF-4249-998D-242E3C260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3047FAA-1130-3345-B393-06BAD5DAAA7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955801" y="3429015"/>
            <a:ext cx="8280400" cy="965192"/>
          </a:xfrm>
        </p:spPr>
        <p:txBody>
          <a:bodyPr>
            <a:normAutofit/>
          </a:bodyPr>
          <a:lstStyle>
            <a:lvl1pPr marL="0" indent="0" algn="ctr">
              <a:lnSpc>
                <a:spcPct val="14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14AF8F10-2095-0E48-BAE3-B427FFDA06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4854"/>
          </a:blip>
          <a:stretch>
            <a:fillRect/>
          </a:stretch>
        </p:blipFill>
        <p:spPr>
          <a:xfrm>
            <a:off x="9681270" y="230188"/>
            <a:ext cx="1672530" cy="31591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61BC90-043B-9747-BB31-AD5A5DC99B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201083"/>
            <a:ext cx="205184" cy="193899"/>
          </a:xfrm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b="1" i="0">
                <a:solidFill>
                  <a:schemeClr val="bg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3E1EA98-C017-A248-9DD2-F11DB40F62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4332" y="201083"/>
            <a:ext cx="1085233" cy="193899"/>
          </a:xfrm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b="1" i="0">
                <a:solidFill>
                  <a:srgbClr val="09B2AF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en-US" dirty="0"/>
              <a:t>/ Our People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7237D68-FFD2-F84F-B53D-EF187C00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8" y="6169554"/>
            <a:ext cx="3065462" cy="365125"/>
          </a:xfrm>
          <a:prstGeom prst="rect">
            <a:avLst/>
          </a:prstGeom>
        </p:spPr>
        <p:txBody>
          <a:bodyPr/>
          <a:lstStyle/>
          <a:p>
            <a:fld id="{87F9EFFD-1E55-6D4E-8F3D-E4FB1AF7F2A5}" type="datetimeFigureOut">
              <a:rPr lang="en-US" smtClean="0"/>
              <a:pPr/>
              <a:t>6/28/23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7BB44B5-7FA5-274C-A60C-75E8E6DCF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69554"/>
            <a:ext cx="3065462" cy="365125"/>
          </a:xfrm>
        </p:spPr>
        <p:txBody>
          <a:bodyPr/>
          <a:lstStyle/>
          <a:p>
            <a:fld id="{1EFE258F-0462-AB4B-A267-93FC0D56E1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659B8BF8-4DC2-6E47-B840-DD5723AD18FA}"/>
              </a:ext>
            </a:extLst>
          </p:cNvPr>
          <p:cNvSpPr/>
          <p:nvPr userDrawn="1"/>
        </p:nvSpPr>
        <p:spPr>
          <a:xfrm>
            <a:off x="515937" y="6538912"/>
            <a:ext cx="11160125" cy="1"/>
          </a:xfrm>
          <a:prstGeom prst="line">
            <a:avLst/>
          </a:prstGeom>
          <a:ln w="31750">
            <a:solidFill>
              <a:srgbClr val="09B2A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95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igh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9CF1-0827-A449-8DBC-62132959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1115483"/>
            <a:ext cx="8280400" cy="2025673"/>
          </a:xfrm>
        </p:spPr>
        <p:txBody>
          <a:bodyPr anchor="b">
            <a:normAutofit/>
          </a:bodyPr>
          <a:lstStyle>
            <a:lvl1pPr algn="ctr">
              <a:lnSpc>
                <a:spcPts val="6600"/>
              </a:lnSpc>
              <a:defRPr sz="6600">
                <a:solidFill>
                  <a:srgbClr val="05E8B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5CE5B-54C9-324E-8415-7175094E7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5799" y="4410086"/>
            <a:ext cx="8280401" cy="965192"/>
          </a:xfrm>
        </p:spPr>
        <p:txBody>
          <a:bodyPr>
            <a:normAutofit/>
          </a:bodyPr>
          <a:lstStyle>
            <a:lvl1pPr marL="0" indent="0" algn="ctr">
              <a:lnSpc>
                <a:spcPct val="140000"/>
              </a:lnSpc>
              <a:buNone/>
              <a:defRPr sz="1800" b="1">
                <a:solidFill>
                  <a:srgbClr val="09B2A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487CF-55CF-4249-998D-242E3C260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3047FAA-1130-3345-B393-06BAD5DAAA7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955799" y="3429015"/>
            <a:ext cx="8280401" cy="965192"/>
          </a:xfrm>
        </p:spPr>
        <p:txBody>
          <a:bodyPr>
            <a:normAutofit/>
          </a:bodyPr>
          <a:lstStyle>
            <a:lvl1pPr marL="0" indent="0" algn="ctr">
              <a:lnSpc>
                <a:spcPct val="140000"/>
              </a:lnSpc>
              <a:buNone/>
              <a:defRPr sz="1800" b="0">
                <a:solidFill>
                  <a:srgbClr val="494F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61BC90-043B-9747-BB31-AD5A5DC99B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201083"/>
            <a:ext cx="205184" cy="193899"/>
          </a:xfrm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b="1" i="0">
                <a:solidFill>
                  <a:srgbClr val="494F66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3E1EA98-C017-A248-9DD2-F11DB40F62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4332" y="201083"/>
            <a:ext cx="1085233" cy="193899"/>
          </a:xfrm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b="1" i="0">
                <a:solidFill>
                  <a:srgbClr val="09B2AF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en-US" dirty="0"/>
              <a:t>/ Our People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288A937-2807-3242-AB33-A29E52C29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8" y="6169554"/>
            <a:ext cx="3065462" cy="365125"/>
          </a:xfrm>
          <a:prstGeom prst="rect">
            <a:avLst/>
          </a:prstGeom>
        </p:spPr>
        <p:txBody>
          <a:bodyPr/>
          <a:lstStyle/>
          <a:p>
            <a:fld id="{87F9EFFD-1E55-6D4E-8F3D-E4FB1AF7F2A5}" type="datetimeFigureOut">
              <a:rPr lang="en-US" smtClean="0"/>
              <a:pPr/>
              <a:t>6/28/23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9D13FBF-09E8-6745-9202-F6DE31A9D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69554"/>
            <a:ext cx="3065462" cy="365125"/>
          </a:xfrm>
        </p:spPr>
        <p:txBody>
          <a:bodyPr/>
          <a:lstStyle/>
          <a:p>
            <a:fld id="{1EFE258F-0462-AB4B-A267-93FC0D56E1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5595C39A-42EB-F54D-855F-C406E3DD244F}"/>
              </a:ext>
            </a:extLst>
          </p:cNvPr>
          <p:cNvSpPr/>
          <p:nvPr userDrawn="1"/>
        </p:nvSpPr>
        <p:spPr>
          <a:xfrm>
            <a:off x="515937" y="6538912"/>
            <a:ext cx="11160125" cy="1"/>
          </a:xfrm>
          <a:prstGeom prst="line">
            <a:avLst/>
          </a:prstGeom>
          <a:ln w="31750">
            <a:solidFill>
              <a:srgbClr val="09B2A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20A36BA7-3964-144D-9375-59CCC66FB9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70"/>
          </a:blip>
          <a:stretch>
            <a:fillRect/>
          </a:stretch>
        </p:blipFill>
        <p:spPr>
          <a:xfrm>
            <a:off x="9681270" y="230400"/>
            <a:ext cx="1677600" cy="3168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7798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44634-CB96-6641-BECA-4250D9AD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94697"/>
            <a:ext cx="5540113" cy="2655888"/>
          </a:xfrm>
        </p:spPr>
        <p:txBody>
          <a:bodyPr anchor="b">
            <a:noAutofit/>
          </a:bodyPr>
          <a:lstStyle>
            <a:lvl1pPr>
              <a:lnSpc>
                <a:spcPts val="6600"/>
              </a:lnSpc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30755-7B9A-244A-84FB-AF42C8C49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1643580"/>
            <a:ext cx="5699464" cy="3570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67840-4987-8D45-9CBF-53415C414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3449429"/>
            <a:ext cx="5580061" cy="1157684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6EE6C-407B-3F47-8674-B056762D1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E5D12CF7-DD32-1C4B-BB90-7ECBAEC04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4854"/>
          </a:blip>
          <a:stretch>
            <a:fillRect/>
          </a:stretch>
        </p:blipFill>
        <p:spPr>
          <a:xfrm>
            <a:off x="9681270" y="230188"/>
            <a:ext cx="1672530" cy="31591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CAF7F25-F69E-2D49-92AC-42099B8A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8" y="6169554"/>
            <a:ext cx="3065462" cy="365125"/>
          </a:xfrm>
          <a:prstGeom prst="rect">
            <a:avLst/>
          </a:prstGeom>
        </p:spPr>
        <p:txBody>
          <a:bodyPr/>
          <a:lstStyle/>
          <a:p>
            <a:fld id="{87F9EFFD-1E55-6D4E-8F3D-E4FB1AF7F2A5}" type="datetimeFigureOut">
              <a:rPr lang="en-US" smtClean="0"/>
              <a:pPr/>
              <a:t>6/28/23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CA8C6F2-F1AB-664E-AF00-EB708C9C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69554"/>
            <a:ext cx="3065462" cy="365125"/>
          </a:xfrm>
        </p:spPr>
        <p:txBody>
          <a:bodyPr/>
          <a:lstStyle/>
          <a:p>
            <a:fld id="{1EFE258F-0462-AB4B-A267-93FC0D56E1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2DC3C4E7-B469-D04D-BD3E-4D6A6CDE19D2}"/>
              </a:ext>
            </a:extLst>
          </p:cNvPr>
          <p:cNvSpPr/>
          <p:nvPr userDrawn="1"/>
        </p:nvSpPr>
        <p:spPr>
          <a:xfrm>
            <a:off x="515937" y="6538912"/>
            <a:ext cx="11160125" cy="1"/>
          </a:xfrm>
          <a:prstGeom prst="line">
            <a:avLst/>
          </a:prstGeom>
          <a:ln w="31750">
            <a:solidFill>
              <a:srgbClr val="09B2A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96B9C0A-DFF7-B846-B420-FDFC3101413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95999" y="4607113"/>
            <a:ext cx="5580063" cy="1003575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buNone/>
              <a:defRPr sz="1800" b="1" i="0">
                <a:solidFill>
                  <a:srgbClr val="05E8B0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CA38D55-293A-BA4A-B6DE-054525C870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201083"/>
            <a:ext cx="205184" cy="193899"/>
          </a:xfrm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b="1" i="0">
                <a:solidFill>
                  <a:schemeClr val="bg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AB61F42-3852-1444-98D2-C23CD43A3B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4332" y="201083"/>
            <a:ext cx="1085233" cy="193899"/>
          </a:xfrm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b="1" i="0">
                <a:solidFill>
                  <a:srgbClr val="09B2AF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en-US" dirty="0"/>
              <a:t>/ Our People</a:t>
            </a:r>
          </a:p>
        </p:txBody>
      </p:sp>
    </p:spTree>
    <p:extLst>
      <p:ext uri="{BB962C8B-B14F-4D97-AF65-F5344CB8AC3E}">
        <p14:creationId xmlns:p14="http://schemas.microsoft.com/office/powerpoint/2010/main" val="73713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44634-CB96-6641-BECA-4250D9AD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94697"/>
            <a:ext cx="5540113" cy="2655888"/>
          </a:xfrm>
        </p:spPr>
        <p:txBody>
          <a:bodyPr anchor="b">
            <a:noAutofit/>
          </a:bodyPr>
          <a:lstStyle>
            <a:lvl1pPr>
              <a:lnSpc>
                <a:spcPts val="6600"/>
              </a:lnSpc>
              <a:defRPr sz="6600">
                <a:solidFill>
                  <a:srgbClr val="05E8B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30755-7B9A-244A-84FB-AF42C8C49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1643580"/>
            <a:ext cx="5699464" cy="3570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67840-4987-8D45-9CBF-53415C414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3449429"/>
            <a:ext cx="5580061" cy="1157684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buNone/>
              <a:defRPr sz="1800">
                <a:solidFill>
                  <a:srgbClr val="494F6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6EE6C-407B-3F47-8674-B056762D1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E5D12CF7-DD32-1C4B-BB90-7ECBAEC04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4854"/>
          </a:blip>
          <a:stretch>
            <a:fillRect/>
          </a:stretch>
        </p:blipFill>
        <p:spPr>
          <a:xfrm>
            <a:off x="9681270" y="230188"/>
            <a:ext cx="1672530" cy="31591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CAF7F25-F69E-2D49-92AC-42099B8A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8" y="6169554"/>
            <a:ext cx="3065462" cy="365125"/>
          </a:xfrm>
          <a:prstGeom prst="rect">
            <a:avLst/>
          </a:prstGeom>
        </p:spPr>
        <p:txBody>
          <a:bodyPr/>
          <a:lstStyle/>
          <a:p>
            <a:fld id="{87F9EFFD-1E55-6D4E-8F3D-E4FB1AF7F2A5}" type="datetimeFigureOut">
              <a:rPr lang="en-US" smtClean="0"/>
              <a:pPr/>
              <a:t>6/28/23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CA8C6F2-F1AB-664E-AF00-EB708C9C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69554"/>
            <a:ext cx="3065462" cy="365125"/>
          </a:xfrm>
        </p:spPr>
        <p:txBody>
          <a:bodyPr/>
          <a:lstStyle/>
          <a:p>
            <a:fld id="{1EFE258F-0462-AB4B-A267-93FC0D56E1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2DC3C4E7-B469-D04D-BD3E-4D6A6CDE19D2}"/>
              </a:ext>
            </a:extLst>
          </p:cNvPr>
          <p:cNvSpPr/>
          <p:nvPr userDrawn="1"/>
        </p:nvSpPr>
        <p:spPr>
          <a:xfrm>
            <a:off x="515937" y="6538912"/>
            <a:ext cx="11160125" cy="1"/>
          </a:xfrm>
          <a:prstGeom prst="line">
            <a:avLst/>
          </a:prstGeom>
          <a:ln w="31750">
            <a:solidFill>
              <a:srgbClr val="09B2A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96B9C0A-DFF7-B846-B420-FDFC3101413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95999" y="4611346"/>
            <a:ext cx="5580064" cy="999342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buNone/>
              <a:defRPr sz="1800" b="1" i="0">
                <a:solidFill>
                  <a:srgbClr val="09B2AF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CA38D55-293A-BA4A-B6DE-054525C870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201083"/>
            <a:ext cx="205184" cy="193899"/>
          </a:xfrm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b="1" i="0">
                <a:solidFill>
                  <a:srgbClr val="494F66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AB61F42-3852-1444-98D2-C23CD43A3B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4332" y="201083"/>
            <a:ext cx="1085233" cy="193899"/>
          </a:xfrm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b="1" i="0">
                <a:solidFill>
                  <a:srgbClr val="09B2AF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en-US" dirty="0"/>
              <a:t>/ Our People</a:t>
            </a:r>
          </a:p>
        </p:txBody>
      </p:sp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39395BB1-EA3F-5246-93B8-2E3754D475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70"/>
          </a:blip>
          <a:stretch>
            <a:fillRect/>
          </a:stretch>
        </p:blipFill>
        <p:spPr>
          <a:xfrm>
            <a:off x="9681270" y="230400"/>
            <a:ext cx="1677600" cy="3168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8835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B878-3A2D-074A-8AD0-457091DC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933296"/>
            <a:ext cx="111601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33454-2D50-F14C-B5BF-C2C5DB66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267F0625-EF5D-0240-9B4F-BC44FA56BF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4854"/>
          </a:blip>
          <a:stretch>
            <a:fillRect/>
          </a:stretch>
        </p:blipFill>
        <p:spPr>
          <a:xfrm>
            <a:off x="9681270" y="230188"/>
            <a:ext cx="1672530" cy="31591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AF14EAB-5CC7-754F-BE23-A48F92F754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8" y="6169554"/>
            <a:ext cx="3065462" cy="365125"/>
          </a:xfrm>
          <a:prstGeom prst="rect">
            <a:avLst/>
          </a:prstGeom>
        </p:spPr>
        <p:txBody>
          <a:bodyPr/>
          <a:lstStyle/>
          <a:p>
            <a:fld id="{87F9EFFD-1E55-6D4E-8F3D-E4FB1AF7F2A5}" type="datetimeFigureOut">
              <a:rPr lang="en-US" smtClean="0"/>
              <a:pPr/>
              <a:t>6/28/23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82D0B4-0A1F-E44A-B5E9-CFA5C5CA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69554"/>
            <a:ext cx="3065462" cy="365125"/>
          </a:xfrm>
        </p:spPr>
        <p:txBody>
          <a:bodyPr/>
          <a:lstStyle/>
          <a:p>
            <a:fld id="{1EFE258F-0462-AB4B-A267-93FC0D56E1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1BF83D6F-FD49-2E46-B089-B2B35E5DFD1C}"/>
              </a:ext>
            </a:extLst>
          </p:cNvPr>
          <p:cNvSpPr/>
          <p:nvPr userDrawn="1"/>
        </p:nvSpPr>
        <p:spPr>
          <a:xfrm>
            <a:off x="515937" y="6538912"/>
            <a:ext cx="11160125" cy="1"/>
          </a:xfrm>
          <a:prstGeom prst="line">
            <a:avLst/>
          </a:prstGeom>
          <a:ln w="31750">
            <a:solidFill>
              <a:srgbClr val="09B2A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EA07CA-980F-AD4B-B114-E973D11237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334" y="2334367"/>
            <a:ext cx="7842945" cy="480131"/>
          </a:xfrm>
        </p:spPr>
        <p:txBody>
          <a:bodyPr lIns="180000">
            <a:spAutoFit/>
          </a:bodyPr>
          <a:lstStyle>
            <a:lvl1pPr>
              <a:defRPr sz="2800" b="1" i="0">
                <a:latin typeface="Ubuntu" panose="020B0504030602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36C7001-0B6A-9449-A79B-1D4F3BC8F0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4333" y="2814498"/>
            <a:ext cx="7842945" cy="480131"/>
          </a:xfrm>
        </p:spPr>
        <p:txBody>
          <a:bodyPr lIns="180000">
            <a:spAutoFit/>
          </a:bodyPr>
          <a:lstStyle>
            <a:lvl1pPr>
              <a:defRPr sz="2800" b="1" i="0">
                <a:latin typeface="Ubuntu" panose="020B0504030602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906CFCA-1CD9-9149-917F-0A4D0C14A5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333" y="3344866"/>
            <a:ext cx="7842945" cy="480131"/>
          </a:xfrm>
        </p:spPr>
        <p:txBody>
          <a:bodyPr lIns="180000">
            <a:spAutoFit/>
          </a:bodyPr>
          <a:lstStyle>
            <a:lvl1pPr>
              <a:defRPr sz="2800" b="1" i="0">
                <a:latin typeface="Ubuntu" panose="020B0504030602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057CB43-4F1C-5244-93FC-F604B4C1A9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4332" y="3869621"/>
            <a:ext cx="7842945" cy="480131"/>
          </a:xfrm>
        </p:spPr>
        <p:txBody>
          <a:bodyPr lIns="180000">
            <a:spAutoFit/>
          </a:bodyPr>
          <a:lstStyle>
            <a:lvl1pPr>
              <a:defRPr sz="2800" b="1" i="0">
                <a:solidFill>
                  <a:srgbClr val="05E8B0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3F04260-1423-BE41-AC0A-0C01299D00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201083"/>
            <a:ext cx="205184" cy="193899"/>
          </a:xfrm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b="1" i="0">
                <a:solidFill>
                  <a:schemeClr val="bg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AAD075E-F4C5-424D-B093-66351782C3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4332" y="201083"/>
            <a:ext cx="1085233" cy="193899"/>
          </a:xfrm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b="1" i="0">
                <a:solidFill>
                  <a:srgbClr val="09B2AF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en-US" dirty="0"/>
              <a:t>/ Our People</a:t>
            </a:r>
          </a:p>
        </p:txBody>
      </p:sp>
    </p:spTree>
    <p:extLst>
      <p:ext uri="{BB962C8B-B14F-4D97-AF65-F5344CB8AC3E}">
        <p14:creationId xmlns:p14="http://schemas.microsoft.com/office/powerpoint/2010/main" val="15056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B878-3A2D-074A-8AD0-457091DC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933296"/>
            <a:ext cx="11160124" cy="1325563"/>
          </a:xfrm>
        </p:spPr>
        <p:txBody>
          <a:bodyPr/>
          <a:lstStyle>
            <a:lvl1pPr>
              <a:defRPr>
                <a:solidFill>
                  <a:srgbClr val="05E8B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33454-2D50-F14C-B5BF-C2C5DB66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267F0625-EF5D-0240-9B4F-BC44FA56BF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4854"/>
          </a:blip>
          <a:stretch>
            <a:fillRect/>
          </a:stretch>
        </p:blipFill>
        <p:spPr>
          <a:xfrm>
            <a:off x="9681270" y="230188"/>
            <a:ext cx="1672530" cy="31591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AF14EAB-5CC7-754F-BE23-A48F92F754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8" y="6169554"/>
            <a:ext cx="3065462" cy="365125"/>
          </a:xfrm>
          <a:prstGeom prst="rect">
            <a:avLst/>
          </a:prstGeom>
        </p:spPr>
        <p:txBody>
          <a:bodyPr/>
          <a:lstStyle/>
          <a:p>
            <a:fld id="{87F9EFFD-1E55-6D4E-8F3D-E4FB1AF7F2A5}" type="datetimeFigureOut">
              <a:rPr lang="en-US" smtClean="0"/>
              <a:pPr/>
              <a:t>6/28/23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82D0B4-0A1F-E44A-B5E9-CFA5C5CA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69554"/>
            <a:ext cx="3065462" cy="365125"/>
          </a:xfrm>
        </p:spPr>
        <p:txBody>
          <a:bodyPr/>
          <a:lstStyle/>
          <a:p>
            <a:fld id="{1EFE258F-0462-AB4B-A267-93FC0D56E1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1BF83D6F-FD49-2E46-B089-B2B35E5DFD1C}"/>
              </a:ext>
            </a:extLst>
          </p:cNvPr>
          <p:cNvSpPr/>
          <p:nvPr userDrawn="1"/>
        </p:nvSpPr>
        <p:spPr>
          <a:xfrm>
            <a:off x="515937" y="6538912"/>
            <a:ext cx="11160125" cy="1"/>
          </a:xfrm>
          <a:prstGeom prst="line">
            <a:avLst/>
          </a:prstGeom>
          <a:ln w="31750">
            <a:solidFill>
              <a:srgbClr val="09B2A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EA07CA-980F-AD4B-B114-E973D11237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334" y="2334367"/>
            <a:ext cx="7842945" cy="480131"/>
          </a:xfrm>
        </p:spPr>
        <p:txBody>
          <a:bodyPr lIns="180000">
            <a:spAutoFit/>
          </a:bodyPr>
          <a:lstStyle>
            <a:lvl1pPr>
              <a:defRPr sz="2800" b="1" i="0">
                <a:solidFill>
                  <a:srgbClr val="494F66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36C7001-0B6A-9449-A79B-1D4F3BC8F0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4333" y="2814498"/>
            <a:ext cx="7842945" cy="480131"/>
          </a:xfrm>
        </p:spPr>
        <p:txBody>
          <a:bodyPr lIns="180000">
            <a:spAutoFit/>
          </a:bodyPr>
          <a:lstStyle>
            <a:lvl1pPr>
              <a:defRPr sz="2800" b="1" i="0">
                <a:solidFill>
                  <a:srgbClr val="494F66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906CFCA-1CD9-9149-917F-0A4D0C14A5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333" y="3344866"/>
            <a:ext cx="7842945" cy="480131"/>
          </a:xfrm>
        </p:spPr>
        <p:txBody>
          <a:bodyPr lIns="180000">
            <a:spAutoFit/>
          </a:bodyPr>
          <a:lstStyle>
            <a:lvl1pPr>
              <a:defRPr sz="2800" b="1" i="0">
                <a:solidFill>
                  <a:srgbClr val="494F66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057CB43-4F1C-5244-93FC-F604B4C1A9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4332" y="3869621"/>
            <a:ext cx="7842945" cy="480131"/>
          </a:xfrm>
        </p:spPr>
        <p:txBody>
          <a:bodyPr lIns="180000">
            <a:spAutoFit/>
          </a:bodyPr>
          <a:lstStyle>
            <a:lvl1pPr>
              <a:defRPr sz="2800" b="1" i="0">
                <a:solidFill>
                  <a:srgbClr val="05E8B0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3F04260-1423-BE41-AC0A-0C01299D00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201083"/>
            <a:ext cx="205184" cy="193899"/>
          </a:xfrm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b="1" i="0">
                <a:solidFill>
                  <a:srgbClr val="494F66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AAD075E-F4C5-424D-B093-66351782C3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4332" y="201083"/>
            <a:ext cx="1085233" cy="193899"/>
          </a:xfrm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b="1" i="0">
                <a:solidFill>
                  <a:srgbClr val="09B2AF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en-US" dirty="0"/>
              <a:t>/ Our People</a:t>
            </a:r>
          </a:p>
        </p:txBody>
      </p:sp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6D24446D-B81C-4949-8E68-77E8D97985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70"/>
          </a:blip>
          <a:stretch>
            <a:fillRect/>
          </a:stretch>
        </p:blipFill>
        <p:spPr>
          <a:xfrm>
            <a:off x="9681270" y="230400"/>
            <a:ext cx="1677600" cy="3168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667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Stock-923079882.jpg" descr="iStock-923079882.jpg">
            <a:extLst>
              <a:ext uri="{FF2B5EF4-FFF2-40B4-BE49-F238E27FC236}">
                <a16:creationId xmlns:a16="http://schemas.microsoft.com/office/drawing/2014/main" id="{DC4EDA23-1963-3A4F-9776-1D4877A7A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 l="30" t="16830" r="19280" b="15057"/>
          <a:stretch>
            <a:fillRect/>
          </a:stretch>
        </p:blipFill>
        <p:spPr>
          <a:xfrm>
            <a:off x="1190" y="-2382"/>
            <a:ext cx="12190810" cy="6860448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Rectangle">
            <a:extLst>
              <a:ext uri="{FF2B5EF4-FFF2-40B4-BE49-F238E27FC236}">
                <a16:creationId xmlns:a16="http://schemas.microsoft.com/office/drawing/2014/main" id="{55400BC7-8FD6-334E-80CB-AE22BE272576}"/>
              </a:ext>
            </a:extLst>
          </p:cNvPr>
          <p:cNvSpPr/>
          <p:nvPr userDrawn="1"/>
        </p:nvSpPr>
        <p:spPr>
          <a:xfrm flipH="1">
            <a:off x="-2" y="0"/>
            <a:ext cx="8723378" cy="6858001"/>
          </a:xfrm>
          <a:prstGeom prst="rect">
            <a:avLst/>
          </a:prstGeom>
          <a:gradFill>
            <a:gsLst>
              <a:gs pos="0">
                <a:srgbClr val="09B2AF">
                  <a:alpha val="0"/>
                </a:srgbClr>
              </a:gs>
              <a:gs pos="100000">
                <a:srgbClr val="09B2AF">
                  <a:alpha val="75371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38BC4A-F2C8-E142-B487-8077F655D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65EC1C62-005C-BA45-B840-5131AB9839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4854"/>
          </a:blip>
          <a:stretch>
            <a:fillRect/>
          </a:stretch>
        </p:blipFill>
        <p:spPr>
          <a:xfrm>
            <a:off x="9681270" y="230188"/>
            <a:ext cx="1672530" cy="3159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30DBCFF-29D4-2D40-B01E-1E1CF4629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903232"/>
            <a:ext cx="5580062" cy="1499203"/>
          </a:xfrm>
        </p:spPr>
        <p:txBody>
          <a:bodyPr anchor="b">
            <a:normAutofit/>
          </a:bodyPr>
          <a:lstStyle>
            <a:lvl1pPr marL="0" indent="0" algn="l">
              <a:lnSpc>
                <a:spcPts val="26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FD8C5374-76AA-7D4C-B0BD-2172B8528AB4}"/>
              </a:ext>
            </a:extLst>
          </p:cNvPr>
          <p:cNvSpPr/>
          <p:nvPr userDrawn="1"/>
        </p:nvSpPr>
        <p:spPr>
          <a:xfrm>
            <a:off x="515937" y="5709702"/>
            <a:ext cx="11160125" cy="1"/>
          </a:xfrm>
          <a:prstGeom prst="line">
            <a:avLst/>
          </a:prstGeom>
          <a:ln w="31750">
            <a:solidFill>
              <a:srgbClr val="09B2A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DCF032-40FE-4844-A947-1CD188F1E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52499"/>
            <a:ext cx="7197195" cy="2840568"/>
          </a:xfrm>
        </p:spPr>
        <p:txBody>
          <a:bodyPr anchor="t"/>
          <a:lstStyle>
            <a:lvl1pPr algn="l">
              <a:lnSpc>
                <a:spcPts val="68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Healthskills Group Logo - Reversed.ai" descr="Healthskills Group Logo - Reversed.ai">
            <a:extLst>
              <a:ext uri="{FF2B5EF4-FFF2-40B4-BE49-F238E27FC236}">
                <a16:creationId xmlns:a16="http://schemas.microsoft.com/office/drawing/2014/main" id="{5EECC662-2272-7C4F-A613-B28F2FDF23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728" y="5892786"/>
            <a:ext cx="1955334" cy="69578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2 The Lodge, Rectory Farm, East Farndon Road, Marston Trussell, Leicestershire LE16 9TU…">
            <a:extLst>
              <a:ext uri="{FF2B5EF4-FFF2-40B4-BE49-F238E27FC236}">
                <a16:creationId xmlns:a16="http://schemas.microsoft.com/office/drawing/2014/main" id="{F814DEED-22F6-BD44-84D0-4FEABB809DE1}"/>
              </a:ext>
            </a:extLst>
          </p:cNvPr>
          <p:cNvSpPr txBox="1"/>
          <p:nvPr userDrawn="1"/>
        </p:nvSpPr>
        <p:spPr>
          <a:xfrm>
            <a:off x="515937" y="6016970"/>
            <a:ext cx="548060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/>
          <a:p>
            <a:pPr algn="l" defTabSz="457200">
              <a:lnSpc>
                <a:spcPct val="100000"/>
              </a:lnSpc>
              <a:defRPr sz="2400" b="0">
                <a:solidFill>
                  <a:srgbClr val="FEFEFE"/>
                </a:solidFill>
                <a:latin typeface="Ubuntu Regular"/>
                <a:ea typeface="Ubuntu Regular"/>
                <a:cs typeface="Ubuntu Regular"/>
                <a:sym typeface="Ubuntu Regular"/>
              </a:defRPr>
            </a:pPr>
            <a:r>
              <a:rPr sz="1000" dirty="0"/>
              <a:t>2 The Lodge, Rectory Farm, East Farndon Road, Marston Trussell, Leicestershire LE16 9TU</a:t>
            </a:r>
          </a:p>
          <a:p>
            <a:pPr algn="l" defTabSz="457200">
              <a:lnSpc>
                <a:spcPct val="100000"/>
              </a:lnSpc>
              <a:defRPr sz="2400" b="0">
                <a:solidFill>
                  <a:srgbClr val="FEFEFE"/>
                </a:solidFill>
                <a:latin typeface="Ubuntu Regular"/>
                <a:ea typeface="Ubuntu Regular"/>
                <a:cs typeface="Ubuntu Regular"/>
                <a:sym typeface="Ubuntu Regular"/>
              </a:defRPr>
            </a:pPr>
            <a:r>
              <a:rPr sz="1000" dirty="0">
                <a:solidFill>
                  <a:srgbClr val="05E8B0"/>
                </a:solidFill>
              </a:rPr>
              <a:t>t</a:t>
            </a:r>
            <a:r>
              <a:rPr sz="1000" dirty="0"/>
              <a:t> 01858 462232  </a:t>
            </a:r>
            <a:r>
              <a:rPr sz="1000" dirty="0">
                <a:solidFill>
                  <a:srgbClr val="05E8B0"/>
                </a:solidFill>
              </a:rPr>
              <a:t>e</a:t>
            </a:r>
            <a:r>
              <a:rPr sz="1000" dirty="0"/>
              <a:t> </a:t>
            </a:r>
            <a:r>
              <a:rPr sz="1000" u="sng" dirty="0"/>
              <a:t>info@healthskills.co.uk</a:t>
            </a:r>
            <a:endParaRPr sz="1000" u="sng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132063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65AA-1112-804C-B42E-F6A1A902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17343-08B9-8043-B32C-22773FF97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E9E5E-5318-9F43-AF6C-DF5C6863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EDFBA6B3-8100-6647-BF93-5CE158903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4854"/>
          </a:blip>
          <a:stretch>
            <a:fillRect/>
          </a:stretch>
        </p:blipFill>
        <p:spPr>
          <a:xfrm>
            <a:off x="9681270" y="230188"/>
            <a:ext cx="1672530" cy="31591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4C2A054-C94E-BB4E-8CBB-A2E0B0BC5C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8" y="6169554"/>
            <a:ext cx="3065462" cy="365125"/>
          </a:xfrm>
          <a:prstGeom prst="rect">
            <a:avLst/>
          </a:prstGeom>
        </p:spPr>
        <p:txBody>
          <a:bodyPr/>
          <a:lstStyle/>
          <a:p>
            <a:fld id="{87F9EFFD-1E55-6D4E-8F3D-E4FB1AF7F2A5}" type="datetimeFigureOut">
              <a:rPr lang="en-US" smtClean="0"/>
              <a:pPr/>
              <a:t>6/28/23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2F9706E-663F-3944-B816-9B1C38B0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69554"/>
            <a:ext cx="3065462" cy="365125"/>
          </a:xfrm>
        </p:spPr>
        <p:txBody>
          <a:bodyPr/>
          <a:lstStyle/>
          <a:p>
            <a:fld id="{1EFE258F-0462-AB4B-A267-93FC0D56E1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403AFCA4-C0B9-B643-976F-F936C37039B5}"/>
              </a:ext>
            </a:extLst>
          </p:cNvPr>
          <p:cNvSpPr/>
          <p:nvPr userDrawn="1"/>
        </p:nvSpPr>
        <p:spPr>
          <a:xfrm>
            <a:off x="515937" y="6538912"/>
            <a:ext cx="11160125" cy="1"/>
          </a:xfrm>
          <a:prstGeom prst="line">
            <a:avLst/>
          </a:prstGeom>
          <a:ln w="31750">
            <a:solidFill>
              <a:srgbClr val="09B2A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20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86E4FA-5B4B-324F-BB2A-C18AC4B55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11601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1654C-F4FC-4947-AB70-AA956966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825625"/>
            <a:ext cx="111601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46F43-8D04-2348-9EF8-D105DCD98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8" y="6356349"/>
            <a:ext cx="3065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9B2AF"/>
                </a:solidFill>
                <a:latin typeface="Ubuntu" panose="020B0504030602030204" pitchFamily="34" charset="0"/>
              </a:defRPr>
            </a:lvl1pPr>
          </a:lstStyle>
          <a:p>
            <a:fld id="{87F9EFFD-1E55-6D4E-8F3D-E4FB1AF7F2A5}" type="datetimeFigureOut">
              <a:rPr lang="en-US" smtClean="0"/>
              <a:pPr/>
              <a:t>6/28/23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B680E-4A03-9544-B5A1-35868F80E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9467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64A4F-B3EC-D54C-BE6E-BF255EA26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48"/>
            <a:ext cx="3065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09B2AF"/>
                </a:solidFill>
                <a:latin typeface="Ubuntu" panose="020B0504030602030204" pitchFamily="34" charset="0"/>
              </a:defRPr>
            </a:lvl1pPr>
          </a:lstStyle>
          <a:p>
            <a:fld id="{1EFE258F-0462-AB4B-A267-93FC0D56E1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7" r:id="rId4"/>
    <p:sldLayoutId id="2147483659" r:id="rId5"/>
    <p:sldLayoutId id="2147483654" r:id="rId6"/>
    <p:sldLayoutId id="2147483660" r:id="rId7"/>
    <p:sldLayoutId id="2147483655" r:id="rId8"/>
    <p:sldLayoutId id="2147483650" r:id="rId9"/>
    <p:sldLayoutId id="2147483652" r:id="rId10"/>
    <p:sldLayoutId id="2147483653" r:id="rId11"/>
    <p:sldLayoutId id="2147483656" r:id="rId12"/>
    <p:sldLayoutId id="2147483661" r:id="rId13"/>
    <p:sldLayoutId id="2147483662" r:id="rId14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4400" b="1" i="0" kern="1200">
          <a:solidFill>
            <a:schemeClr val="bg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09B2AF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www.forbes.com/sites/forbesbusinesscouncil/2021/09/03/five-ways-to-building-resilience-as-a-leader/?sh=661d69ba12b5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Nra3ukROPU" TargetMode="External"/><Relationship Id="rId2" Type="http://schemas.openxmlformats.org/officeDocument/2006/relationships/hyperlink" Target="https://www.kingsfund.org.uk/blog/2023/05/support-staff-wellbeing-primary-care-caroline-rollings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networkofwellbeing.org/2015/07/29/sherry-clark-the-wheel-of-wellbein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skills.co.uk/" TargetMode="External"/><Relationship Id="rId2" Type="http://schemas.openxmlformats.org/officeDocument/2006/relationships/hyperlink" Target="mailto:dawn.scott@healthskills.co.uk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ngsfund.org.uk/publications/breaking-leadership-mould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9C3BE-1808-864E-8CDB-EA2499976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952499"/>
            <a:ext cx="11160124" cy="2840568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Resilience &amp; Wellbeing</a:t>
            </a:r>
            <a:br>
              <a:rPr lang="en-US" dirty="0"/>
            </a:br>
            <a:r>
              <a:rPr lang="en-US" sz="4400" i="1" dirty="0"/>
              <a:t>One Wirral CIC</a:t>
            </a:r>
            <a:br>
              <a:rPr lang="en-US" sz="4400" i="1" dirty="0"/>
            </a:br>
            <a:r>
              <a:rPr lang="en-US" sz="4400" i="1" dirty="0"/>
              <a:t>Practice Managers Event - 28 June 2023</a:t>
            </a:r>
            <a:br>
              <a:rPr lang="en-US" sz="4400" i="1" dirty="0"/>
            </a:b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9DF4B-CAF4-FA47-B757-FF3034FDA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3903232"/>
            <a:ext cx="7087130" cy="149920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5E8B0"/>
                </a:solidFill>
              </a:rPr>
              <a:t>Dawn Scott</a:t>
            </a:r>
          </a:p>
          <a:p>
            <a:r>
              <a:rPr lang="en-US" sz="3600" dirty="0">
                <a:solidFill>
                  <a:srgbClr val="05E8B0"/>
                </a:solidFill>
              </a:rPr>
              <a:t>Director Healthskills Futures Ltd</a:t>
            </a:r>
          </a:p>
        </p:txBody>
      </p:sp>
    </p:spTree>
    <p:extLst>
      <p:ext uri="{BB962C8B-B14F-4D97-AF65-F5344CB8AC3E}">
        <p14:creationId xmlns:p14="http://schemas.microsoft.com/office/powerpoint/2010/main" val="5378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6E0EC9-97D6-A46A-127C-3A48852DE0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614361"/>
              </p:ext>
            </p:extLst>
          </p:nvPr>
        </p:nvGraphicFramePr>
        <p:xfrm>
          <a:off x="3031067" y="491066"/>
          <a:ext cx="9448800" cy="621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17F2404-58F9-9C15-6A97-B8D0EC9B1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6" y="491066"/>
            <a:ext cx="4114801" cy="2353734"/>
          </a:xfrm>
        </p:spPr>
        <p:txBody>
          <a:bodyPr>
            <a:normAutofit/>
          </a:bodyPr>
          <a:lstStyle/>
          <a:p>
            <a:r>
              <a:rPr lang="en-US" dirty="0"/>
              <a:t>Examples of Resilience at Work</a:t>
            </a:r>
          </a:p>
        </p:txBody>
      </p:sp>
    </p:spTree>
    <p:extLst>
      <p:ext uri="{BB962C8B-B14F-4D97-AF65-F5344CB8AC3E}">
        <p14:creationId xmlns:p14="http://schemas.microsoft.com/office/powerpoint/2010/main" val="1572447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2DE83-DCDF-3A41-97E9-EBA0C4846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365125"/>
            <a:ext cx="11237150" cy="1325563"/>
          </a:xfrm>
        </p:spPr>
        <p:txBody>
          <a:bodyPr/>
          <a:lstStyle/>
          <a:p>
            <a:r>
              <a:rPr lang="en-US" b="1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6CBA2-D9C3-2744-9359-93A808CAA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Take 2-3 minutes to think about a challenging time/event in your life.  Identify 1 or 2 actions that you took to cope with that challenge that made a positive difference to or helped with: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How you felt about issue</a:t>
            </a:r>
          </a:p>
          <a:p>
            <a:r>
              <a:rPr lang="en-US" sz="2800" dirty="0"/>
              <a:t>Your mental or physical health</a:t>
            </a:r>
          </a:p>
          <a:p>
            <a:r>
              <a:rPr lang="en-US" sz="2800" dirty="0"/>
              <a:t>How you moved forward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Share your thoughts with the person sitting next to you</a:t>
            </a:r>
          </a:p>
        </p:txBody>
      </p:sp>
    </p:spTree>
    <p:extLst>
      <p:ext uri="{BB962C8B-B14F-4D97-AF65-F5344CB8AC3E}">
        <p14:creationId xmlns:p14="http://schemas.microsoft.com/office/powerpoint/2010/main" val="1863715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1C9A02-7D46-F147-A61B-D7DC5BFEB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36" y="633985"/>
            <a:ext cx="3199892" cy="3054612"/>
          </a:xfrm>
        </p:spPr>
        <p:txBody>
          <a:bodyPr>
            <a:noAutofit/>
          </a:bodyPr>
          <a:lstStyle/>
          <a:p>
            <a:r>
              <a:rPr lang="en-US" sz="3600" b="1" dirty="0"/>
              <a:t>5 Top Tips for: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i="1" dirty="0"/>
              <a:t>Building Personal Resilience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FC1C44F-4524-A649-A214-158A00A308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1021854"/>
              </p:ext>
            </p:extLst>
          </p:nvPr>
        </p:nvGraphicFramePr>
        <p:xfrm>
          <a:off x="1658319" y="371959"/>
          <a:ext cx="9639946" cy="578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EED5E44-B422-954E-A67F-D4D2F5EBDAC6}"/>
              </a:ext>
            </a:extLst>
          </p:cNvPr>
          <p:cNvSpPr/>
          <p:nvPr/>
        </p:nvSpPr>
        <p:spPr>
          <a:xfrm>
            <a:off x="262636" y="5301210"/>
            <a:ext cx="3486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https://www.forbes.com/sites/forbesbusinesscouncil/2021/09/03/five-ways-to-building-resilience-as-a-leader/?sh=661d69ba12b5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9656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1C9A02-7D46-F147-A61B-D7DC5BFEB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36" y="633984"/>
            <a:ext cx="3199892" cy="2605161"/>
          </a:xfrm>
        </p:spPr>
        <p:txBody>
          <a:bodyPr>
            <a:normAutofit/>
          </a:bodyPr>
          <a:lstStyle/>
          <a:p>
            <a:r>
              <a:rPr lang="en-US" sz="3600" dirty="0"/>
              <a:t>4</a:t>
            </a:r>
            <a:r>
              <a:rPr lang="en-US" sz="3600" b="1" dirty="0"/>
              <a:t> Top Tips for: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i="1" dirty="0"/>
              <a:t>Building Team Resilience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FC1C44F-4524-A649-A214-158A00A308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244010"/>
              </p:ext>
            </p:extLst>
          </p:nvPr>
        </p:nvGraphicFramePr>
        <p:xfrm>
          <a:off x="1177871" y="309967"/>
          <a:ext cx="10751493" cy="623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119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74EB18-78FC-49DC-EBBE-63631FDA6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3750"/>
          <a:stretch/>
        </p:blipFill>
        <p:spPr>
          <a:xfrm>
            <a:off x="0" y="-118533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2D74FF1-C312-0059-6FF4-04E6AD33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57" y="1416830"/>
            <a:ext cx="11159066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So what can I do to support my own wellbeing…?</a:t>
            </a:r>
          </a:p>
        </p:txBody>
      </p:sp>
    </p:spTree>
    <p:extLst>
      <p:ext uri="{BB962C8B-B14F-4D97-AF65-F5344CB8AC3E}">
        <p14:creationId xmlns:p14="http://schemas.microsoft.com/office/powerpoint/2010/main" val="311075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ppier@work">
            <a:extLst>
              <a:ext uri="{FF2B5EF4-FFF2-40B4-BE49-F238E27FC236}">
                <a16:creationId xmlns:a16="http://schemas.microsoft.com/office/drawing/2014/main" id="{8DB21162-D185-67E0-3EA3-E6FB0CBD4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547" y="470838"/>
            <a:ext cx="9004515" cy="591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B0667E-D02C-AFD9-EB6F-B8ED2D97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07723"/>
            <a:ext cx="1483343" cy="5879438"/>
          </a:xfrm>
        </p:spPr>
        <p:txBody>
          <a:bodyPr vert="vert270"/>
          <a:lstStyle/>
          <a:p>
            <a:pPr algn="ctr"/>
            <a:r>
              <a:rPr lang="en-US" dirty="0"/>
              <a:t>WELLBEING</a:t>
            </a:r>
          </a:p>
        </p:txBody>
      </p:sp>
    </p:spTree>
    <p:extLst>
      <p:ext uri="{BB962C8B-B14F-4D97-AF65-F5344CB8AC3E}">
        <p14:creationId xmlns:p14="http://schemas.microsoft.com/office/powerpoint/2010/main" val="497522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xploring The Wheel of Wellbeing - Network of Wellbeing">
            <a:extLst>
              <a:ext uri="{FF2B5EF4-FFF2-40B4-BE49-F238E27FC236}">
                <a16:creationId xmlns:a16="http://schemas.microsoft.com/office/drawing/2014/main" id="{1BAA3033-5F27-778F-19B2-6EDC0069E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17" y="1947621"/>
            <a:ext cx="3084162" cy="30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>
            <a:extLst>
              <a:ext uri="{FF2B5EF4-FFF2-40B4-BE49-F238E27FC236}">
                <a16:creationId xmlns:a16="http://schemas.microsoft.com/office/drawing/2014/main" id="{A064C52F-7053-4DE4-5EED-8A94F6A4917F}"/>
              </a:ext>
            </a:extLst>
          </p:cNvPr>
          <p:cNvSpPr/>
          <p:nvPr/>
        </p:nvSpPr>
        <p:spPr>
          <a:xfrm>
            <a:off x="4852256" y="139484"/>
            <a:ext cx="2487484" cy="1503336"/>
          </a:xfrm>
          <a:prstGeom prst="wedgeEllipseCallout">
            <a:avLst>
              <a:gd name="adj1" fmla="val 1026"/>
              <a:gd name="adj2" fmla="val 7074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Take a walk at lunchtime</a:t>
            </a: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80C4B30E-23BB-C5E9-9BE9-33EDBF55340D}"/>
              </a:ext>
            </a:extLst>
          </p:cNvPr>
          <p:cNvSpPr/>
          <p:nvPr/>
        </p:nvSpPr>
        <p:spPr>
          <a:xfrm>
            <a:off x="1348353" y="1642820"/>
            <a:ext cx="2626962" cy="1534333"/>
          </a:xfrm>
          <a:prstGeom prst="wedgeEllipseCallout">
            <a:avLst>
              <a:gd name="adj1" fmla="val 80510"/>
              <a:gd name="adj2" fmla="val 2332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Recycle &amp;</a:t>
            </a:r>
          </a:p>
          <a:p>
            <a:pPr algn="ctr"/>
            <a:r>
              <a:rPr lang="en-US" sz="2400" dirty="0"/>
              <a:t>Grow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71BE84B3-D5E6-0E7C-52A1-BCF57103794C}"/>
              </a:ext>
            </a:extLst>
          </p:cNvPr>
          <p:cNvSpPr/>
          <p:nvPr/>
        </p:nvSpPr>
        <p:spPr>
          <a:xfrm>
            <a:off x="1348354" y="3507783"/>
            <a:ext cx="2626962" cy="1676400"/>
          </a:xfrm>
          <a:prstGeom prst="wedgeEllipseCallout">
            <a:avLst>
              <a:gd name="adj1" fmla="val 83194"/>
              <a:gd name="adj2" fmla="val -1275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Take notice of your surroundings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0174285A-15D6-F333-2911-632BC13CA13C}"/>
              </a:ext>
            </a:extLst>
          </p:cNvPr>
          <p:cNvSpPr/>
          <p:nvPr/>
        </p:nvSpPr>
        <p:spPr>
          <a:xfrm>
            <a:off x="4464801" y="5184183"/>
            <a:ext cx="3262394" cy="1503336"/>
          </a:xfrm>
          <a:prstGeom prst="wedgeEllipseCallout">
            <a:avLst>
              <a:gd name="adj1" fmla="val -1370"/>
              <a:gd name="adj2" fmla="val -684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Take time to be with colleagues, friends &amp; family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1978838D-DDDE-FC3C-B2F6-A3C77EFDE528}"/>
              </a:ext>
            </a:extLst>
          </p:cNvPr>
          <p:cNvSpPr/>
          <p:nvPr/>
        </p:nvSpPr>
        <p:spPr>
          <a:xfrm>
            <a:off x="8038448" y="3316637"/>
            <a:ext cx="3084162" cy="2014780"/>
          </a:xfrm>
          <a:prstGeom prst="wedgeEllipseCallout">
            <a:avLst>
              <a:gd name="adj1" fmla="val -75866"/>
              <a:gd name="adj2" fmla="val -1791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Volunteer – Give something back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B6255FE6-1250-60C2-048C-836DFC141F6A}"/>
              </a:ext>
            </a:extLst>
          </p:cNvPr>
          <p:cNvSpPr/>
          <p:nvPr/>
        </p:nvSpPr>
        <p:spPr>
          <a:xfrm>
            <a:off x="8038448" y="1363851"/>
            <a:ext cx="3084161" cy="1676400"/>
          </a:xfrm>
          <a:prstGeom prst="wedgeEllipseCallout">
            <a:avLst>
              <a:gd name="adj1" fmla="val -81235"/>
              <a:gd name="adj2" fmla="val 3878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Blogs Podcasts Audiobooks CPD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EDE2B0F-F35B-6039-374A-F93D3DF1E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3459377" cy="1325563"/>
          </a:xfrm>
        </p:spPr>
        <p:txBody>
          <a:bodyPr>
            <a:normAutofit/>
          </a:bodyPr>
          <a:lstStyle/>
          <a:p>
            <a:r>
              <a:rPr lang="en-US" sz="3200" dirty="0"/>
              <a:t>What can I do…?</a:t>
            </a:r>
          </a:p>
        </p:txBody>
      </p:sp>
    </p:spTree>
    <p:extLst>
      <p:ext uri="{BB962C8B-B14F-4D97-AF65-F5344CB8AC3E}">
        <p14:creationId xmlns:p14="http://schemas.microsoft.com/office/powerpoint/2010/main" val="3040773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D31705-35BC-A245-862C-58B4A1D7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96" y="2766218"/>
            <a:ext cx="4215901" cy="1325563"/>
          </a:xfrm>
        </p:spPr>
        <p:txBody>
          <a:bodyPr/>
          <a:lstStyle/>
          <a:p>
            <a:r>
              <a:rPr lang="en-US" b="1" dirty="0"/>
              <a:t>Practice </a:t>
            </a:r>
            <a:br>
              <a:rPr lang="en-US" b="1" dirty="0"/>
            </a:br>
            <a:r>
              <a:rPr lang="en-US" b="1" dirty="0"/>
              <a:t>Self Care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444CEA6-B6B1-E844-A16C-C6696C126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441" y="389509"/>
            <a:ext cx="6690463" cy="619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60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839EB-1338-C243-8A24-2FFFFCB62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449451"/>
            <a:ext cx="3158741" cy="5653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i="1" dirty="0"/>
              <a:t>“People are like tea bags; they don’t know how strong they are until they are put in hot water…”</a:t>
            </a:r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800" i="1" dirty="0"/>
              <a:t>Eleanor Roosevelt</a:t>
            </a:r>
          </a:p>
        </p:txBody>
      </p:sp>
      <p:pic>
        <p:nvPicPr>
          <p:cNvPr id="2050" name="Picture 2" descr="Plastic Tea Bags Release Billions of Microplastics into Every Cup | Food &amp;  Wine">
            <a:extLst>
              <a:ext uri="{FF2B5EF4-FFF2-40B4-BE49-F238E27FC236}">
                <a16:creationId xmlns:a16="http://schemas.microsoft.com/office/drawing/2014/main" id="{65E76490-CD9D-994E-A22C-7D3CF0531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1"/>
          <a:stretch/>
        </p:blipFill>
        <p:spPr bwMode="auto"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925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2DE83-DCDF-3A41-97E9-EBA0C484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Take Away Team Exercise:</a:t>
            </a:r>
            <a:br>
              <a:rPr lang="en-US" b="1" dirty="0"/>
            </a:br>
            <a:r>
              <a:rPr lang="en-US" b="1" dirty="0"/>
              <a:t>Providing Positive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CFD32-6793-2A40-A9DC-79D149E01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427" y="1690688"/>
            <a:ext cx="106873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Aim of the exercise is to highlight people’s strengths and what you find positive about them</a:t>
            </a:r>
          </a:p>
          <a:p>
            <a:pPr marL="0" indent="0">
              <a:buNone/>
            </a:pPr>
            <a:r>
              <a:rPr lang="en-US" dirty="0"/>
              <a:t>Each team member should provide some positive feedback for every other team member either spoken or written down in a template that everyone can see:</a:t>
            </a:r>
          </a:p>
          <a:p>
            <a:r>
              <a:rPr lang="en-US" dirty="0"/>
              <a:t>What am I good at?</a:t>
            </a:r>
          </a:p>
          <a:p>
            <a:r>
              <a:rPr lang="en-US" dirty="0"/>
              <a:t>What do you love about me?</a:t>
            </a:r>
          </a:p>
          <a:p>
            <a:r>
              <a:rPr lang="en-US" dirty="0"/>
              <a:t>What makes me a good colleague?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When you have concluded the exercise – discuss in a team meeting what impact that had on each of you.  Repeat each year using new questions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771ABC-7278-FA43-BAF4-6428607FEA1C}"/>
              </a:ext>
            </a:extLst>
          </p:cNvPr>
          <p:cNvSpPr txBox="1">
            <a:spLocks/>
          </p:cNvSpPr>
          <p:nvPr/>
        </p:nvSpPr>
        <p:spPr>
          <a:xfrm>
            <a:off x="10152887" y="6181661"/>
            <a:ext cx="1917193" cy="622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i="1" dirty="0"/>
              <a:t>Building Capacity</a:t>
            </a:r>
          </a:p>
        </p:txBody>
      </p:sp>
    </p:spTree>
    <p:extLst>
      <p:ext uri="{BB962C8B-B14F-4D97-AF65-F5344CB8AC3E}">
        <p14:creationId xmlns:p14="http://schemas.microsoft.com/office/powerpoint/2010/main" val="117958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7FF1-74A4-6141-B65F-BD88468E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Aims of the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11FCD-2CD9-B240-B76B-CA88F8CE3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dirty="0"/>
              <a:t>Acknowledging the pressure that general practice is under right now</a:t>
            </a:r>
          </a:p>
          <a:p>
            <a:r>
              <a:rPr lang="en-US" sz="3600" dirty="0"/>
              <a:t>Pick up tips and techniques for building personal resilience for you and your team</a:t>
            </a:r>
          </a:p>
          <a:p>
            <a:r>
              <a:rPr lang="en-US" sz="3600" dirty="0"/>
              <a:t>Learn from each other through shared experiences</a:t>
            </a:r>
          </a:p>
          <a:p>
            <a:r>
              <a:rPr lang="en-US" sz="3600" dirty="0"/>
              <a:t>Exploring what you can do for yourself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748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C7EF1-D4EE-A8B0-7A6C-97490D56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9DA93-429B-B888-92E3-61171CB7A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https://www.kingsfund.org.uk/blog/2023/05/support-staff-wellbeing-primary-care-caroline-rollings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https://www.youtube.com/watch?v=zNra3ukROPU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https://networkofwellbeing.org/2015/07/29/sherry-clark-the-wheel-of-wellbeing/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27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6B8D7-EBC9-4088-DF74-22A58F665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A1970-8451-8041-2D41-0CAB96345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are interested in discussing your Practice Development Needs, please feel free contact me as follows: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Dawn Scott, Director Healthskills Futures Ltd</a:t>
            </a:r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dawn.scott@healthskills.co.uk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Telephone: 07899994112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Our website is at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www.healthskills.co.uk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508870F4-3B15-143C-9603-B495E83B4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" r="5390" b="9"/>
          <a:stretch/>
        </p:blipFill>
        <p:spPr bwMode="auto"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FE10F77-EE88-C4EC-63F4-1CFA09ED7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r="317" b="-3"/>
          <a:stretch/>
        </p:blipFill>
        <p:spPr bwMode="auto"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771671-4A0E-7852-1ACC-1CF8113ED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3" r="3" b="36807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258D01B-AC05-1DB8-D295-89F2644B5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5" r="1" b="20251"/>
          <a:stretch/>
        </p:blipFill>
        <p:spPr bwMode="auto"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410B7A8-9AC5-28C2-B773-B4804CE26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" r="5" b="614"/>
          <a:stretch/>
        </p:blipFill>
        <p:spPr bwMode="auto"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63DF81-EF49-C3B8-F909-3AF26F0490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903" y="1943614"/>
            <a:ext cx="4575120" cy="93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10B47-E649-BD4B-A720-D70D46930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NHS Resilient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7FEB6-2E0E-3847-9B8F-37584BABA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i="1" dirty="0"/>
              <a:t>“Being a leader in the NHS — it’s bloody brilliant as a job. It really is. There’s nothing like it. But imagine if we got rid of all the sh*t  around at the moment, with being treated poorly and being under constant pressure, how much more brilliant would it be?”</a:t>
            </a:r>
          </a:p>
          <a:p>
            <a:pPr marL="0" indent="0">
              <a:buNone/>
            </a:pPr>
            <a:r>
              <a:rPr lang="en-GB" sz="3200" i="1" dirty="0"/>
              <a:t>NHS Chief Executive</a:t>
            </a:r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US" sz="24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https://www.kingsfund.org.uk/publications/breaking-leadership-mould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22 August 2018</a:t>
            </a:r>
          </a:p>
        </p:txBody>
      </p:sp>
    </p:spTree>
    <p:extLst>
      <p:ext uri="{BB962C8B-B14F-4D97-AF65-F5344CB8AC3E}">
        <p14:creationId xmlns:p14="http://schemas.microsoft.com/office/powerpoint/2010/main" val="411778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6B987-0A7E-A272-FDFE-D487668F4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The current state of primary care…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5CCB8-D597-2D41-2279-9347520AC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i="1" dirty="0"/>
              <a:t>“</a:t>
            </a:r>
            <a:r>
              <a:rPr lang="en-GB" sz="3600" b="0" i="1" dirty="0">
                <a:effectLst/>
              </a:rPr>
              <a:t>There is a real problem at the moment with chronic and destructive workload</a:t>
            </a:r>
            <a:r>
              <a:rPr lang="en-GB" sz="3600" i="1" dirty="0"/>
              <a:t>.</a:t>
            </a:r>
            <a:r>
              <a:rPr lang="en-GB" sz="3600" b="0" i="1" dirty="0">
                <a:effectLst/>
              </a:rPr>
              <a:t> What I mean by chronic is it is impossible to get on top of the workload, ever, anymore, which is a really hard thing to deal with. By destructive I mean that staff come in earlier and earlier, you go home later and later – and I mean, really late. “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Caroline Rollings NAPC Wellbeing Lead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Kings Fund 23 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2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74EB18-78FC-49DC-EBBE-63631FDA6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3750"/>
          <a:stretch/>
        </p:blipFill>
        <p:spPr>
          <a:xfrm>
            <a:off x="0" y="-118533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2D74FF1-C312-0059-6FF4-04E6AD33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122362"/>
            <a:ext cx="11159066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So how do you deal with it…?</a:t>
            </a:r>
          </a:p>
        </p:txBody>
      </p:sp>
    </p:spTree>
    <p:extLst>
      <p:ext uri="{BB962C8B-B14F-4D97-AF65-F5344CB8AC3E}">
        <p14:creationId xmlns:p14="http://schemas.microsoft.com/office/powerpoint/2010/main" val="293552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AC2E2-4A0C-6C49-85CC-C1E2344D3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Resilience…?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4A2F8-172D-5749-8657-31C16FBDC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“The capacity to remain flexible in our thoughts feelings and behaviours when faced by a life disruption or extended periods of pressure, so we emerge from difficulty, stronger, wiser and more able”</a:t>
            </a:r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b="1" dirty="0"/>
              <a:t>Carole Pemberton</a:t>
            </a:r>
          </a:p>
          <a:p>
            <a:pPr marL="0" indent="0">
              <a:buNone/>
            </a:pPr>
            <a:r>
              <a:rPr lang="en-US" sz="3200" i="1" dirty="0"/>
              <a:t>Resilience A practical guide for coaches</a:t>
            </a:r>
          </a:p>
          <a:p>
            <a:pPr marL="0" indent="0">
              <a:buNone/>
            </a:pPr>
            <a:r>
              <a:rPr lang="en-US" sz="3200" i="1" dirty="0"/>
              <a:t>Open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104279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8C3AA-4D72-F546-A51C-2CD6D8DD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65125"/>
            <a:ext cx="11099800" cy="1325563"/>
          </a:xfrm>
        </p:spPr>
        <p:txBody>
          <a:bodyPr/>
          <a:lstStyle/>
          <a:p>
            <a:r>
              <a:rPr lang="en-US" b="1" dirty="0"/>
              <a:t>What makes us resilient?</a:t>
            </a:r>
            <a:br>
              <a:rPr lang="en-US" b="1" dirty="0"/>
            </a:br>
            <a:r>
              <a:rPr lang="en-US" sz="2000" b="1" dirty="0"/>
              <a:t>(Pemberton 2015)</a:t>
            </a:r>
            <a:endParaRPr lang="en-US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83BD4F2-B703-2E46-A703-D6B98E8ABF0F}"/>
              </a:ext>
            </a:extLst>
          </p:cNvPr>
          <p:cNvSpPr/>
          <p:nvPr/>
        </p:nvSpPr>
        <p:spPr>
          <a:xfrm>
            <a:off x="395563" y="1807252"/>
            <a:ext cx="2523066" cy="17406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SELF BELIEF</a:t>
            </a:r>
          </a:p>
          <a:p>
            <a:pPr algn="ctr"/>
            <a:r>
              <a:rPr lang="en-US" b="1" i="1" dirty="0"/>
              <a:t>The trust you have in your own actions and your capacity to deal with whatever comes your way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8893AF4-D90D-8F4F-A57C-9BE031FAD512}"/>
              </a:ext>
            </a:extLst>
          </p:cNvPr>
          <p:cNvSpPr/>
          <p:nvPr/>
        </p:nvSpPr>
        <p:spPr>
          <a:xfrm>
            <a:off x="3149262" y="4059936"/>
            <a:ext cx="2523066" cy="211808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PROACTIVITY</a:t>
            </a:r>
          </a:p>
          <a:p>
            <a:pPr algn="ctr"/>
            <a:r>
              <a:rPr lang="en-US" b="1" i="1" dirty="0">
                <a:solidFill>
                  <a:schemeClr val="tx1"/>
                </a:solidFill>
              </a:rPr>
              <a:t>Taking action to improve the situation rather than hoping things will get better or someone else will improve things for us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3C24EA7-94EE-D842-ABDD-3FAB79B7CC70}"/>
              </a:ext>
            </a:extLst>
          </p:cNvPr>
          <p:cNvSpPr/>
          <p:nvPr/>
        </p:nvSpPr>
        <p:spPr>
          <a:xfrm>
            <a:off x="3149262" y="1807252"/>
            <a:ext cx="2523066" cy="200884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ELASTICITY</a:t>
            </a:r>
          </a:p>
          <a:p>
            <a:pPr algn="ctr"/>
            <a:r>
              <a:rPr lang="en-US" b="1" i="1" dirty="0"/>
              <a:t>The ability to adapt to changing circumstances and not stay attached to what is familiar and comforting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0E7247B-9C7C-D641-8811-7A2849487927}"/>
              </a:ext>
            </a:extLst>
          </p:cNvPr>
          <p:cNvSpPr/>
          <p:nvPr/>
        </p:nvSpPr>
        <p:spPr>
          <a:xfrm>
            <a:off x="395563" y="4059936"/>
            <a:ext cx="2523066" cy="21180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SUPPORT</a:t>
            </a:r>
          </a:p>
          <a:p>
            <a:pPr algn="ctr"/>
            <a:r>
              <a:rPr lang="en-US" b="1" i="1" dirty="0"/>
              <a:t>Able to access emotional support so that you know you are being listened to. Able to offer support to validate your worth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C91B39-0063-0D4E-A77B-47ACA55EBF72}"/>
              </a:ext>
            </a:extLst>
          </p:cNvPr>
          <p:cNvSpPr/>
          <p:nvPr/>
        </p:nvSpPr>
        <p:spPr>
          <a:xfrm>
            <a:off x="5902961" y="4059936"/>
            <a:ext cx="2523066" cy="25359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EMOTIONAL CONTROL</a:t>
            </a:r>
          </a:p>
          <a:p>
            <a:pPr algn="ctr"/>
            <a:r>
              <a:rPr lang="en-US" b="1" i="1" dirty="0">
                <a:solidFill>
                  <a:schemeClr val="tx1"/>
                </a:solidFill>
              </a:rPr>
              <a:t>Being able to manage our emotions under pressure; to keep things in perspective rather than be overwhelmed by them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2E82C1D-8D75-BF4C-B1EB-4C0E3F071C3A}"/>
              </a:ext>
            </a:extLst>
          </p:cNvPr>
          <p:cNvSpPr/>
          <p:nvPr/>
        </p:nvSpPr>
        <p:spPr>
          <a:xfrm>
            <a:off x="5902961" y="1828800"/>
            <a:ext cx="2523066" cy="1600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MEANING</a:t>
            </a:r>
          </a:p>
          <a:p>
            <a:pPr algn="ctr"/>
            <a:r>
              <a:rPr lang="en-US" b="1" i="1" dirty="0"/>
              <a:t>Having a sense of purpose; values or beliefs that inform your life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19191BA-E62E-5D41-8A42-37B9AFF215D6}"/>
              </a:ext>
            </a:extLst>
          </p:cNvPr>
          <p:cNvSpPr/>
          <p:nvPr/>
        </p:nvSpPr>
        <p:spPr>
          <a:xfrm>
            <a:off x="8656660" y="4059936"/>
            <a:ext cx="2852588" cy="263346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REALISTIC POSITIVITY</a:t>
            </a:r>
          </a:p>
          <a:p>
            <a:pPr algn="ctr"/>
            <a:r>
              <a:rPr lang="en-US" b="1" i="1" dirty="0"/>
              <a:t>Facing the reality of the situation and assessing our strengths against that context.</a:t>
            </a:r>
          </a:p>
          <a:p>
            <a:pPr algn="ctr"/>
            <a:r>
              <a:rPr lang="en-US" b="1" i="1" dirty="0"/>
              <a:t>“How can I make the best of what is happening right now?”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2023E9A-0011-1A4F-ABA7-2EF541CEF65C}"/>
              </a:ext>
            </a:extLst>
          </p:cNvPr>
          <p:cNvSpPr/>
          <p:nvPr/>
        </p:nvSpPr>
        <p:spPr>
          <a:xfrm>
            <a:off x="8656660" y="1807252"/>
            <a:ext cx="2852588" cy="200884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SOLUTION FINDING</a:t>
            </a:r>
          </a:p>
          <a:p>
            <a:pPr algn="ctr"/>
            <a:r>
              <a:rPr lang="en-US" b="1" i="1" dirty="0"/>
              <a:t>Being able to work with what is there and being creative when resources are limited or options are narrow</a:t>
            </a:r>
          </a:p>
        </p:txBody>
      </p:sp>
    </p:spTree>
    <p:extLst>
      <p:ext uri="{BB962C8B-B14F-4D97-AF65-F5344CB8AC3E}">
        <p14:creationId xmlns:p14="http://schemas.microsoft.com/office/powerpoint/2010/main" val="154514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C41B9-0F95-8341-9BA9-FB25F57D7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Resilience is not…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5C3E-DB53-414F-B0DE-01CBDA817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40000"/>
              </a:lnSpc>
            </a:pPr>
            <a:endParaRPr lang="en-US" sz="32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40000"/>
              </a:lnSpc>
            </a:pPr>
            <a:r>
              <a:rPr lang="en-US" sz="3200" dirty="0">
                <a:cs typeface="Arial" panose="020B0604020202020204" pitchFamily="34" charset="0"/>
              </a:rPr>
              <a:t>Working harder and harder and harder</a:t>
            </a:r>
          </a:p>
          <a:p>
            <a:pPr marL="457200" indent="-457200">
              <a:lnSpc>
                <a:spcPct val="140000"/>
              </a:lnSpc>
            </a:pPr>
            <a:r>
              <a:rPr lang="en-US" sz="3200" dirty="0">
                <a:cs typeface="Arial" panose="020B0604020202020204" pitchFamily="34" charset="0"/>
              </a:rPr>
              <a:t>Working faster and faster</a:t>
            </a:r>
          </a:p>
          <a:p>
            <a:pPr marL="457200" indent="-457200">
              <a:lnSpc>
                <a:spcPct val="140000"/>
              </a:lnSpc>
            </a:pPr>
            <a:r>
              <a:rPr lang="en-US" sz="3200" dirty="0">
                <a:cs typeface="Arial" panose="020B0604020202020204" pitchFamily="34" charset="0"/>
              </a:rPr>
              <a:t>Doing more and more and more… until you fall over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10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091709F23D57488B17C46B2361ABFB" ma:contentTypeVersion="7" ma:contentTypeDescription="Create a new document." ma:contentTypeScope="" ma:versionID="7c1d1787a35e72ec7cb95bdeaac616be">
  <xsd:schema xmlns:xsd="http://www.w3.org/2001/XMLSchema" xmlns:xs="http://www.w3.org/2001/XMLSchema" xmlns:p="http://schemas.microsoft.com/office/2006/metadata/properties" xmlns:ns2="7bec4b5a-9d53-4956-840d-1dfa093fbe61" xmlns:ns3="3a724942-83e1-4851-9210-6f357e31c488" targetNamespace="http://schemas.microsoft.com/office/2006/metadata/properties" ma:root="true" ma:fieldsID="ef64b672c0c5e4595a21c045c4f2e7bc" ns2:_="" ns3:_="">
    <xsd:import namespace="7bec4b5a-9d53-4956-840d-1dfa093fbe61"/>
    <xsd:import namespace="3a724942-83e1-4851-9210-6f357e31c48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ec4b5a-9d53-4956-840d-1dfa093fbe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24942-83e1-4851-9210-6f357e31c4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F27B8B-6C0A-4EF4-82D2-0B593C6F90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27B18E-F2AC-4D66-A044-3D2E1E5A6838}">
  <ds:schemaRefs>
    <ds:schemaRef ds:uri="http://purl.org/dc/elements/1.1/"/>
    <ds:schemaRef ds:uri="http://schemas.microsoft.com/office/2006/documentManagement/types"/>
    <ds:schemaRef ds:uri="7bec4b5a-9d53-4956-840d-1dfa093fbe61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3a724942-83e1-4851-9210-6f357e31c488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57B244-E2E1-49F3-9BD5-1E109FD6B8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ec4b5a-9d53-4956-840d-1dfa093fbe61"/>
    <ds:schemaRef ds:uri="3a724942-83e1-4851-9210-6f357e31c4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6509</TotalTime>
  <Words>930</Words>
  <Application>Microsoft Macintosh PowerPoint</Application>
  <PresentationFormat>Widescreen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Ubuntu</vt:lpstr>
      <vt:lpstr>Ubuntu Regular</vt:lpstr>
      <vt:lpstr>Office Theme</vt:lpstr>
      <vt:lpstr>Building Resilience &amp; Wellbeing One Wirral CIC Practice Managers Event - 28 June 2023 </vt:lpstr>
      <vt:lpstr>Aims of the Session</vt:lpstr>
      <vt:lpstr>PowerPoint Presentation</vt:lpstr>
      <vt:lpstr>NHS Resilient Leadership</vt:lpstr>
      <vt:lpstr>The current state of primary care…</vt:lpstr>
      <vt:lpstr>So how do you deal with it…?</vt:lpstr>
      <vt:lpstr>What is Resilience…?</vt:lpstr>
      <vt:lpstr>What makes us resilient? (Pemberton 2015)</vt:lpstr>
      <vt:lpstr>Resilience is not…</vt:lpstr>
      <vt:lpstr>Examples of Resilience at Work</vt:lpstr>
      <vt:lpstr>Exercise</vt:lpstr>
      <vt:lpstr>5 Top Tips for:  Building Personal Resilience</vt:lpstr>
      <vt:lpstr>4 Top Tips for:  Building Team Resilience</vt:lpstr>
      <vt:lpstr>So what can I do to support my own wellbeing…?</vt:lpstr>
      <vt:lpstr>WELLBEING</vt:lpstr>
      <vt:lpstr>What can I do…?</vt:lpstr>
      <vt:lpstr>Practice  Self Care</vt:lpstr>
      <vt:lpstr>PowerPoint Presentation</vt:lpstr>
      <vt:lpstr>Take Away Team Exercise: Providing Positive Feedback</vt:lpstr>
      <vt:lpstr>Useful References</vt:lpstr>
      <vt:lpstr>Contact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your organisational health</dc:title>
  <dc:creator>Ian Robinson</dc:creator>
  <cp:lastModifiedBy>dawnscott100@me.com</cp:lastModifiedBy>
  <cp:revision>68</cp:revision>
  <cp:lastPrinted>2023-06-28T08:54:44Z</cp:lastPrinted>
  <dcterms:created xsi:type="dcterms:W3CDTF">2019-03-26T15:00:03Z</dcterms:created>
  <dcterms:modified xsi:type="dcterms:W3CDTF">2023-06-28T13:16:06Z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512">
    <vt:lpwstr>12</vt:lpwstr>
  </property>
  <property fmtid="{D5CDD505-2E9C-101B-9397-08002B2CF9AE}" pid="3" name="ContentTypeId">
    <vt:lpwstr>0x01010086091709F23D57488B17C46B2361ABFB</vt:lpwstr>
  </property>
</Properties>
</file>